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60" r:id="rId5"/>
    <p:sldId id="261" r:id="rId6"/>
    <p:sldId id="277" r:id="rId7"/>
    <p:sldId id="274" r:id="rId8"/>
    <p:sldId id="293" r:id="rId9"/>
    <p:sldId id="298" r:id="rId10"/>
    <p:sldId id="297" r:id="rId11"/>
    <p:sldId id="292" r:id="rId12"/>
    <p:sldId id="290" r:id="rId13"/>
    <p:sldId id="291" r:id="rId14"/>
    <p:sldId id="273" r:id="rId15"/>
    <p:sldId id="275" r:id="rId16"/>
    <p:sldId id="276" r:id="rId17"/>
    <p:sldId id="283" r:id="rId18"/>
    <p:sldId id="278" r:id="rId19"/>
    <p:sldId id="309" r:id="rId20"/>
    <p:sldId id="281" r:id="rId21"/>
    <p:sldId id="307" r:id="rId22"/>
    <p:sldId id="306" r:id="rId23"/>
    <p:sldId id="305" r:id="rId24"/>
    <p:sldId id="287" r:id="rId25"/>
    <p:sldId id="308" r:id="rId26"/>
    <p:sldId id="300" r:id="rId27"/>
    <p:sldId id="301" r:id="rId28"/>
    <p:sldId id="295" r:id="rId29"/>
    <p:sldId id="302" r:id="rId30"/>
    <p:sldId id="303" r:id="rId31"/>
    <p:sldId id="304" r:id="rId32"/>
    <p:sldId id="285" r:id="rId33"/>
    <p:sldId id="264" r:id="rId34"/>
  </p:sldIdLst>
  <p:sldSz cx="12192000" cy="6858000"/>
  <p:notesSz cx="7099300" cy="10236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60" userDrawn="1">
          <p15:clr>
            <a:srgbClr val="A4A3A4"/>
          </p15:clr>
        </p15:guide>
        <p15:guide id="4" pos="7296" userDrawn="1">
          <p15:clr>
            <a:srgbClr val="A4A3A4"/>
          </p15:clr>
        </p15:guide>
        <p15:guide id="5" pos="600" userDrawn="1">
          <p15:clr>
            <a:srgbClr val="A4A3A4"/>
          </p15:clr>
        </p15:guide>
        <p15:guide id="6" pos="7080" userDrawn="1">
          <p15:clr>
            <a:srgbClr val="A4A3A4"/>
          </p15:clr>
        </p15:guide>
        <p15:guide id="7" orient="horz" pos="1008" userDrawn="1">
          <p15:clr>
            <a:srgbClr val="A4A3A4"/>
          </p15:clr>
        </p15:guide>
        <p15:guide id="8" orient="horz" pos="1416" userDrawn="1">
          <p15:clr>
            <a:srgbClr val="A4A3A4"/>
          </p15:clr>
        </p15:guide>
        <p15:guide id="9" pos="6720" userDrawn="1">
          <p15:clr>
            <a:srgbClr val="A4A3A4"/>
          </p15:clr>
        </p15:guide>
        <p15:guide id="10" orient="horz" pos="3888" userDrawn="1">
          <p15:clr>
            <a:srgbClr val="A4A3A4"/>
          </p15:clr>
        </p15:guide>
        <p15:guide id="11" orient="horz" pos="2156">
          <p15:clr>
            <a:srgbClr val="A4A3A4"/>
          </p15:clr>
        </p15:guide>
        <p15:guide id="12" orient="horz" pos="1438">
          <p15:clr>
            <a:srgbClr val="A4A3A4"/>
          </p15:clr>
        </p15:guide>
        <p15:guide id="13" orient="horz" pos="2814">
          <p15:clr>
            <a:srgbClr val="A4A3A4"/>
          </p15:clr>
        </p15:guide>
        <p15:guide id="14" pos="6911">
          <p15:clr>
            <a:srgbClr val="A4A3A4"/>
          </p15:clr>
        </p15:guide>
        <p15:guide id="15" orient="horz" pos="2346">
          <p15:clr>
            <a:srgbClr val="A4A3A4"/>
          </p15:clr>
        </p15:guide>
        <p15:guide id="16" orient="horz" pos="1571">
          <p15:clr>
            <a:srgbClr val="A4A3A4"/>
          </p15:clr>
        </p15:guide>
        <p15:guide id="17" orient="horz" pos="2140">
          <p15:clr>
            <a:srgbClr val="A4A3A4"/>
          </p15:clr>
        </p15:guide>
        <p15:guide id="18" orient="horz" pos="1954">
          <p15:clr>
            <a:srgbClr val="A4A3A4"/>
          </p15:clr>
        </p15:guide>
        <p15:guide id="19" pos="3844">
          <p15:clr>
            <a:srgbClr val="A4A3A4"/>
          </p15:clr>
        </p15:guide>
        <p15:guide id="20" pos="614">
          <p15:clr>
            <a:srgbClr val="A4A3A4"/>
          </p15:clr>
        </p15:guide>
        <p15:guide id="21" pos="70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91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3171" autoAdjust="0"/>
  </p:normalViewPr>
  <p:slideViewPr>
    <p:cSldViewPr snapToGrid="0" showGuides="1">
      <p:cViewPr varScale="1">
        <p:scale>
          <a:sx n="86" d="100"/>
          <a:sy n="86" d="100"/>
        </p:scale>
        <p:origin x="102" y="534"/>
      </p:cViewPr>
      <p:guideLst>
        <p:guide orient="horz" pos="2160"/>
        <p:guide pos="3840"/>
        <p:guide pos="960"/>
        <p:guide pos="7296"/>
        <p:guide pos="600"/>
        <p:guide pos="7080"/>
        <p:guide orient="horz" pos="1008"/>
        <p:guide orient="horz" pos="1416"/>
        <p:guide pos="6720"/>
        <p:guide orient="horz" pos="3888"/>
        <p:guide orient="horz" pos="2156"/>
        <p:guide orient="horz" pos="1438"/>
        <p:guide orient="horz" pos="2814"/>
        <p:guide pos="6911"/>
        <p:guide orient="horz" pos="2346"/>
        <p:guide orient="horz" pos="1571"/>
        <p:guide orient="horz" pos="2140"/>
        <p:guide orient="horz" pos="1954"/>
        <p:guide pos="3844"/>
        <p:guide pos="614"/>
        <p:guide pos="7086"/>
      </p:guideLst>
    </p:cSldViewPr>
  </p:slideViewPr>
  <p:outlineViewPr>
    <p:cViewPr>
      <p:scale>
        <a:sx n="33" d="100"/>
        <a:sy n="33" d="100"/>
      </p:scale>
      <p:origin x="0" y="-7128"/>
    </p:cViewPr>
  </p:outlineViewPr>
  <p:notesTextViewPr>
    <p:cViewPr>
      <p:scale>
        <a:sx n="1" d="1"/>
        <a:sy n="1" d="1"/>
      </p:scale>
      <p:origin x="0" y="0"/>
    </p:cViewPr>
  </p:notesTextViewPr>
  <p:sorterViewPr>
    <p:cViewPr varScale="1">
      <p:scale>
        <a:sx n="1" d="1"/>
        <a:sy n="1" d="1"/>
      </p:scale>
      <p:origin x="0" y="-12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43979-709F-4DBC-A899-BBC6BC64326D}" type="doc">
      <dgm:prSet loTypeId="urn:microsoft.com/office/officeart/2005/8/layout/pyramid1" loCatId="pyramid" qsTypeId="urn:microsoft.com/office/officeart/2005/8/quickstyle/simple1" qsCatId="simple" csTypeId="urn:microsoft.com/office/officeart/2005/8/colors/accent3_1" csCatId="accent3" phldr="1"/>
      <dgm:spPr/>
    </dgm:pt>
    <dgm:pt modelId="{04DD0507-AD21-4EE7-B604-A56C0655663F}">
      <dgm:prSet phldrT="[Text]" custT="1"/>
      <dgm:spPr>
        <a:ln w="6350">
          <a:solidFill>
            <a:schemeClr val="bg1">
              <a:lumMod val="75000"/>
            </a:schemeClr>
          </a:solidFill>
        </a:ln>
      </dgm:spPr>
      <dgm:t>
        <a:bodyPr/>
        <a:lstStyle/>
        <a:p>
          <a:pPr algn="ctr"/>
          <a:endParaRPr lang="en-GB" sz="2400" b="0" dirty="0">
            <a:latin typeface="Roboto Medium" panose="02000000000000000000" pitchFamily="2" charset="0"/>
            <a:ea typeface="Roboto Medium" panose="02000000000000000000" pitchFamily="2" charset="0"/>
          </a:endParaRPr>
        </a:p>
        <a:p>
          <a:pPr algn="ctr"/>
          <a:endParaRPr lang="en-GB" sz="2400" b="0" dirty="0">
            <a:latin typeface="Roboto Medium" panose="02000000000000000000" pitchFamily="2" charset="0"/>
            <a:ea typeface="Roboto Medium" panose="02000000000000000000" pitchFamily="2" charset="0"/>
          </a:endParaRPr>
        </a:p>
        <a:p>
          <a:pPr algn="ctr"/>
          <a:endParaRPr lang="en-GB" sz="2400" b="0" dirty="0">
            <a:latin typeface="Roboto Medium" panose="02000000000000000000" pitchFamily="2" charset="0"/>
            <a:ea typeface="Roboto Medium" panose="02000000000000000000" pitchFamily="2" charset="0"/>
          </a:endParaRPr>
        </a:p>
        <a:p>
          <a:pPr algn="ctr"/>
          <a:r>
            <a:rPr lang="en-GB" sz="2400" b="0" dirty="0">
              <a:latin typeface="Roboto Medium" panose="02000000000000000000" pitchFamily="2" charset="0"/>
              <a:ea typeface="Roboto Medium" panose="02000000000000000000" pitchFamily="2" charset="0"/>
            </a:rPr>
            <a:t>offset</a:t>
          </a:r>
          <a:endParaRPr lang="en-GB" sz="2000" b="0" i="1" dirty="0">
            <a:latin typeface="Roboto Light" panose="02000000000000000000" pitchFamily="2" charset="0"/>
            <a:ea typeface="Roboto Light" panose="02000000000000000000" pitchFamily="2" charset="0"/>
          </a:endParaRPr>
        </a:p>
      </dgm:t>
    </dgm:pt>
    <dgm:pt modelId="{DC7D7A87-2A4A-4853-BD17-8FE8F24761B2}" type="parTrans" cxnId="{7D037968-F67B-4468-A794-EC011CA6B4C6}">
      <dgm:prSet/>
      <dgm:spPr/>
      <dgm:t>
        <a:bodyPr/>
        <a:lstStyle/>
        <a:p>
          <a:pPr algn="ctr"/>
          <a:endParaRPr lang="en-GB"/>
        </a:p>
      </dgm:t>
    </dgm:pt>
    <dgm:pt modelId="{B7756191-0DB5-4B0C-BFCB-0BD86B28178B}" type="sibTrans" cxnId="{7D037968-F67B-4468-A794-EC011CA6B4C6}">
      <dgm:prSet/>
      <dgm:spPr/>
      <dgm:t>
        <a:bodyPr/>
        <a:lstStyle/>
        <a:p>
          <a:pPr algn="ctr"/>
          <a:endParaRPr lang="en-GB"/>
        </a:p>
      </dgm:t>
    </dgm:pt>
    <dgm:pt modelId="{435CC4D1-0303-4897-A6AC-BDB8CAC6743B}">
      <dgm:prSet phldrT="[Text]" custT="1"/>
      <dgm:spPr>
        <a:ln w="6350">
          <a:solidFill>
            <a:schemeClr val="bg1">
              <a:lumMod val="75000"/>
            </a:schemeClr>
          </a:solidFill>
        </a:ln>
      </dgm:spPr>
      <dgm:t>
        <a:bodyPr/>
        <a:lstStyle/>
        <a:p>
          <a:pPr algn="ctr"/>
          <a:r>
            <a:rPr lang="en-GB" sz="2400" b="0" dirty="0">
              <a:latin typeface="Roboto Medium" panose="02000000000000000000" pitchFamily="2" charset="0"/>
              <a:ea typeface="Roboto Medium" panose="02000000000000000000" pitchFamily="2" charset="0"/>
            </a:rPr>
            <a:t>reduce</a:t>
          </a:r>
          <a:endParaRPr lang="en-GB" sz="2000" b="0" i="1" dirty="0">
            <a:latin typeface="Roboto Light" panose="02000000000000000000" pitchFamily="2" charset="0"/>
            <a:ea typeface="Roboto Light" panose="02000000000000000000" pitchFamily="2" charset="0"/>
          </a:endParaRPr>
        </a:p>
      </dgm:t>
    </dgm:pt>
    <dgm:pt modelId="{85A3C7F3-4808-4794-A479-62E41F24DB85}" type="parTrans" cxnId="{23398C02-1D56-46D2-BD1E-67E0CEE2480D}">
      <dgm:prSet/>
      <dgm:spPr/>
      <dgm:t>
        <a:bodyPr/>
        <a:lstStyle/>
        <a:p>
          <a:pPr algn="ctr"/>
          <a:endParaRPr lang="en-GB"/>
        </a:p>
      </dgm:t>
    </dgm:pt>
    <dgm:pt modelId="{6D95F782-69C9-47E9-B58A-F79AFCD41B0F}" type="sibTrans" cxnId="{23398C02-1D56-46D2-BD1E-67E0CEE2480D}">
      <dgm:prSet/>
      <dgm:spPr/>
      <dgm:t>
        <a:bodyPr/>
        <a:lstStyle/>
        <a:p>
          <a:pPr algn="ctr"/>
          <a:endParaRPr lang="en-GB"/>
        </a:p>
      </dgm:t>
    </dgm:pt>
    <dgm:pt modelId="{BAB7D862-48D4-4D65-95EA-78A0A2EB376E}">
      <dgm:prSet phldrT="[Text]" custT="1"/>
      <dgm:spPr>
        <a:ln w="6350">
          <a:solidFill>
            <a:schemeClr val="bg1">
              <a:lumMod val="75000"/>
            </a:schemeClr>
          </a:solidFill>
        </a:ln>
      </dgm:spPr>
      <dgm:t>
        <a:bodyPr/>
        <a:lstStyle/>
        <a:p>
          <a:pPr algn="ctr"/>
          <a:r>
            <a:rPr lang="en-GB" sz="2400" b="0" dirty="0">
              <a:latin typeface="Roboto Medium" panose="02000000000000000000" pitchFamily="2" charset="0"/>
              <a:ea typeface="Roboto Medium" panose="02000000000000000000" pitchFamily="2" charset="0"/>
            </a:rPr>
            <a:t>replace</a:t>
          </a:r>
          <a:endParaRPr lang="en-GB" sz="2000" b="0" i="1" dirty="0">
            <a:latin typeface="Roboto Light" panose="02000000000000000000" pitchFamily="2" charset="0"/>
            <a:ea typeface="Roboto Light" panose="02000000000000000000" pitchFamily="2" charset="0"/>
          </a:endParaRPr>
        </a:p>
      </dgm:t>
    </dgm:pt>
    <dgm:pt modelId="{C51E0B16-D9C9-40FB-A41D-EC49EFBF7AD6}" type="parTrans" cxnId="{AB2058AD-BBF4-46EC-AAD9-3B1B279973C7}">
      <dgm:prSet/>
      <dgm:spPr/>
      <dgm:t>
        <a:bodyPr/>
        <a:lstStyle/>
        <a:p>
          <a:pPr algn="ctr"/>
          <a:endParaRPr lang="en-GB"/>
        </a:p>
      </dgm:t>
    </dgm:pt>
    <dgm:pt modelId="{25233B53-AEEC-4660-9EA7-63BF5218619D}" type="sibTrans" cxnId="{AB2058AD-BBF4-46EC-AAD9-3B1B279973C7}">
      <dgm:prSet/>
      <dgm:spPr/>
      <dgm:t>
        <a:bodyPr/>
        <a:lstStyle/>
        <a:p>
          <a:pPr algn="ctr"/>
          <a:endParaRPr lang="en-GB"/>
        </a:p>
      </dgm:t>
    </dgm:pt>
    <dgm:pt modelId="{6A7919DC-60AF-45EE-8744-7F89EEA579BA}">
      <dgm:prSet phldrT="[Text]" custT="1"/>
      <dgm:spPr>
        <a:ln w="6350">
          <a:solidFill>
            <a:schemeClr val="bg1">
              <a:lumMod val="75000"/>
            </a:schemeClr>
          </a:solidFill>
        </a:ln>
      </dgm:spPr>
      <dgm:t>
        <a:bodyPr/>
        <a:lstStyle/>
        <a:p>
          <a:pPr algn="ctr"/>
          <a:r>
            <a:rPr lang="en-GB" sz="2400" b="0" dirty="0">
              <a:latin typeface="Roboto Medium" panose="02000000000000000000" pitchFamily="2" charset="0"/>
              <a:ea typeface="Roboto Medium" panose="02000000000000000000" pitchFamily="2" charset="0"/>
            </a:rPr>
            <a:t>avoid</a:t>
          </a:r>
          <a:endParaRPr lang="en-GB" sz="2400" b="0" i="1" dirty="0">
            <a:latin typeface="Roboto Light" panose="02000000000000000000" pitchFamily="2" charset="0"/>
            <a:ea typeface="Roboto Light" panose="02000000000000000000" pitchFamily="2" charset="0"/>
          </a:endParaRPr>
        </a:p>
      </dgm:t>
    </dgm:pt>
    <dgm:pt modelId="{DB1BCF97-CF92-4AC5-AADF-B45E348B5CF9}" type="parTrans" cxnId="{5004E1BA-F1B8-4185-90AD-AB2FC49CC465}">
      <dgm:prSet/>
      <dgm:spPr/>
      <dgm:t>
        <a:bodyPr/>
        <a:lstStyle/>
        <a:p>
          <a:pPr algn="ctr"/>
          <a:endParaRPr lang="en-GB"/>
        </a:p>
      </dgm:t>
    </dgm:pt>
    <dgm:pt modelId="{FE2E7BDD-C4D9-4216-9DA3-CEFA9BCA6660}" type="sibTrans" cxnId="{5004E1BA-F1B8-4185-90AD-AB2FC49CC465}">
      <dgm:prSet/>
      <dgm:spPr/>
      <dgm:t>
        <a:bodyPr/>
        <a:lstStyle/>
        <a:p>
          <a:pPr algn="ctr"/>
          <a:endParaRPr lang="en-GB"/>
        </a:p>
      </dgm:t>
    </dgm:pt>
    <dgm:pt modelId="{8354005F-DDCD-4845-AB6F-12BF54970A63}" type="pres">
      <dgm:prSet presAssocID="{4F143979-709F-4DBC-A899-BBC6BC64326D}" presName="Name0" presStyleCnt="0">
        <dgm:presLayoutVars>
          <dgm:dir/>
          <dgm:animLvl val="lvl"/>
          <dgm:resizeHandles val="exact"/>
        </dgm:presLayoutVars>
      </dgm:prSet>
      <dgm:spPr/>
    </dgm:pt>
    <dgm:pt modelId="{18B0C0F3-1A22-4442-91F5-96B3C1313E73}" type="pres">
      <dgm:prSet presAssocID="{04DD0507-AD21-4EE7-B604-A56C0655663F}" presName="Name8" presStyleCnt="0"/>
      <dgm:spPr/>
    </dgm:pt>
    <dgm:pt modelId="{429C4176-D117-464F-87E2-F4EE1C6402B9}" type="pres">
      <dgm:prSet presAssocID="{04DD0507-AD21-4EE7-B604-A56C0655663F}" presName="level" presStyleLbl="node1" presStyleIdx="0" presStyleCnt="4" custScaleY="223334">
        <dgm:presLayoutVars>
          <dgm:chMax val="1"/>
          <dgm:bulletEnabled val="1"/>
        </dgm:presLayoutVars>
      </dgm:prSet>
      <dgm:spPr/>
    </dgm:pt>
    <dgm:pt modelId="{68AC4682-35CB-4CE6-A516-E017F802B7FC}" type="pres">
      <dgm:prSet presAssocID="{04DD0507-AD21-4EE7-B604-A56C0655663F}" presName="levelTx" presStyleLbl="revTx" presStyleIdx="0" presStyleCnt="0">
        <dgm:presLayoutVars>
          <dgm:chMax val="1"/>
          <dgm:bulletEnabled val="1"/>
        </dgm:presLayoutVars>
      </dgm:prSet>
      <dgm:spPr/>
    </dgm:pt>
    <dgm:pt modelId="{623ADC2B-A726-4204-8897-E9E4A483BDD3}" type="pres">
      <dgm:prSet presAssocID="{BAB7D862-48D4-4D65-95EA-78A0A2EB376E}" presName="Name8" presStyleCnt="0"/>
      <dgm:spPr/>
    </dgm:pt>
    <dgm:pt modelId="{D5E7D5D4-6E45-44F5-B7C2-484604BE451B}" type="pres">
      <dgm:prSet presAssocID="{BAB7D862-48D4-4D65-95EA-78A0A2EB376E}" presName="level" presStyleLbl="node1" presStyleIdx="1" presStyleCnt="4">
        <dgm:presLayoutVars>
          <dgm:chMax val="1"/>
          <dgm:bulletEnabled val="1"/>
        </dgm:presLayoutVars>
      </dgm:prSet>
      <dgm:spPr/>
    </dgm:pt>
    <dgm:pt modelId="{1623FA81-61EC-455B-90C7-A15AAE8C83D9}" type="pres">
      <dgm:prSet presAssocID="{BAB7D862-48D4-4D65-95EA-78A0A2EB376E}" presName="levelTx" presStyleLbl="revTx" presStyleIdx="0" presStyleCnt="0">
        <dgm:presLayoutVars>
          <dgm:chMax val="1"/>
          <dgm:bulletEnabled val="1"/>
        </dgm:presLayoutVars>
      </dgm:prSet>
      <dgm:spPr/>
    </dgm:pt>
    <dgm:pt modelId="{7E2D4600-CEED-410B-9C9B-9404BE0A8DD4}" type="pres">
      <dgm:prSet presAssocID="{435CC4D1-0303-4897-A6AC-BDB8CAC6743B}" presName="Name8" presStyleCnt="0"/>
      <dgm:spPr/>
    </dgm:pt>
    <dgm:pt modelId="{F5D0D831-6DDA-47F1-94CC-F25838BE61C3}" type="pres">
      <dgm:prSet presAssocID="{435CC4D1-0303-4897-A6AC-BDB8CAC6743B}" presName="level" presStyleLbl="node1" presStyleIdx="2" presStyleCnt="4">
        <dgm:presLayoutVars>
          <dgm:chMax val="1"/>
          <dgm:bulletEnabled val="1"/>
        </dgm:presLayoutVars>
      </dgm:prSet>
      <dgm:spPr/>
    </dgm:pt>
    <dgm:pt modelId="{3530A1BC-10B0-486C-88BC-6714245EF314}" type="pres">
      <dgm:prSet presAssocID="{435CC4D1-0303-4897-A6AC-BDB8CAC6743B}" presName="levelTx" presStyleLbl="revTx" presStyleIdx="0" presStyleCnt="0">
        <dgm:presLayoutVars>
          <dgm:chMax val="1"/>
          <dgm:bulletEnabled val="1"/>
        </dgm:presLayoutVars>
      </dgm:prSet>
      <dgm:spPr/>
    </dgm:pt>
    <dgm:pt modelId="{0B0BCA71-FE28-45B8-8C83-A9CF169A4B83}" type="pres">
      <dgm:prSet presAssocID="{6A7919DC-60AF-45EE-8744-7F89EEA579BA}" presName="Name8" presStyleCnt="0"/>
      <dgm:spPr/>
    </dgm:pt>
    <dgm:pt modelId="{EE3A79B9-8571-4924-A226-38F1BAB0A2E4}" type="pres">
      <dgm:prSet presAssocID="{6A7919DC-60AF-45EE-8744-7F89EEA579BA}" presName="level" presStyleLbl="node1" presStyleIdx="3" presStyleCnt="4" custLinFactNeighborX="-508">
        <dgm:presLayoutVars>
          <dgm:chMax val="1"/>
          <dgm:bulletEnabled val="1"/>
        </dgm:presLayoutVars>
      </dgm:prSet>
      <dgm:spPr/>
    </dgm:pt>
    <dgm:pt modelId="{C2983FFA-F5B8-4A41-867E-C61043358CB0}" type="pres">
      <dgm:prSet presAssocID="{6A7919DC-60AF-45EE-8744-7F89EEA579BA}" presName="levelTx" presStyleLbl="revTx" presStyleIdx="0" presStyleCnt="0">
        <dgm:presLayoutVars>
          <dgm:chMax val="1"/>
          <dgm:bulletEnabled val="1"/>
        </dgm:presLayoutVars>
      </dgm:prSet>
      <dgm:spPr/>
    </dgm:pt>
  </dgm:ptLst>
  <dgm:cxnLst>
    <dgm:cxn modelId="{23398C02-1D56-46D2-BD1E-67E0CEE2480D}" srcId="{4F143979-709F-4DBC-A899-BBC6BC64326D}" destId="{435CC4D1-0303-4897-A6AC-BDB8CAC6743B}" srcOrd="2" destOrd="0" parTransId="{85A3C7F3-4808-4794-A479-62E41F24DB85}" sibTransId="{6D95F782-69C9-47E9-B58A-F79AFCD41B0F}"/>
    <dgm:cxn modelId="{9A37A21C-33C6-48C7-B86D-5343AB9419D5}" type="presOf" srcId="{BAB7D862-48D4-4D65-95EA-78A0A2EB376E}" destId="{D5E7D5D4-6E45-44F5-B7C2-484604BE451B}" srcOrd="0" destOrd="0" presId="urn:microsoft.com/office/officeart/2005/8/layout/pyramid1"/>
    <dgm:cxn modelId="{62CCCD37-2909-4783-BEA8-0F15753D23F6}" type="presOf" srcId="{04DD0507-AD21-4EE7-B604-A56C0655663F}" destId="{68AC4682-35CB-4CE6-A516-E017F802B7FC}" srcOrd="1" destOrd="0" presId="urn:microsoft.com/office/officeart/2005/8/layout/pyramid1"/>
    <dgm:cxn modelId="{BFBC2061-1CEA-431B-B100-04FC3773EACB}" type="presOf" srcId="{435CC4D1-0303-4897-A6AC-BDB8CAC6743B}" destId="{3530A1BC-10B0-486C-88BC-6714245EF314}" srcOrd="1" destOrd="0" presId="urn:microsoft.com/office/officeart/2005/8/layout/pyramid1"/>
    <dgm:cxn modelId="{FD75D867-669B-4500-ABD5-315F87D6AFB8}" type="presOf" srcId="{4F143979-709F-4DBC-A899-BBC6BC64326D}" destId="{8354005F-DDCD-4845-AB6F-12BF54970A63}" srcOrd="0" destOrd="0" presId="urn:microsoft.com/office/officeart/2005/8/layout/pyramid1"/>
    <dgm:cxn modelId="{7D037968-F67B-4468-A794-EC011CA6B4C6}" srcId="{4F143979-709F-4DBC-A899-BBC6BC64326D}" destId="{04DD0507-AD21-4EE7-B604-A56C0655663F}" srcOrd="0" destOrd="0" parTransId="{DC7D7A87-2A4A-4853-BD17-8FE8F24761B2}" sibTransId="{B7756191-0DB5-4B0C-BFCB-0BD86B28178B}"/>
    <dgm:cxn modelId="{3CAD2C4A-D8EF-4ADB-9822-725E72AF7C6E}" type="presOf" srcId="{6A7919DC-60AF-45EE-8744-7F89EEA579BA}" destId="{EE3A79B9-8571-4924-A226-38F1BAB0A2E4}" srcOrd="0" destOrd="0" presId="urn:microsoft.com/office/officeart/2005/8/layout/pyramid1"/>
    <dgm:cxn modelId="{9FCD4A4F-15B3-4786-873D-F805D4AD755C}" type="presOf" srcId="{BAB7D862-48D4-4D65-95EA-78A0A2EB376E}" destId="{1623FA81-61EC-455B-90C7-A15AAE8C83D9}" srcOrd="1" destOrd="0" presId="urn:microsoft.com/office/officeart/2005/8/layout/pyramid1"/>
    <dgm:cxn modelId="{D17D1AA4-4162-4E6E-8C80-87B8154E0F26}" type="presOf" srcId="{435CC4D1-0303-4897-A6AC-BDB8CAC6743B}" destId="{F5D0D831-6DDA-47F1-94CC-F25838BE61C3}" srcOrd="0" destOrd="0" presId="urn:microsoft.com/office/officeart/2005/8/layout/pyramid1"/>
    <dgm:cxn modelId="{AB2058AD-BBF4-46EC-AAD9-3B1B279973C7}" srcId="{4F143979-709F-4DBC-A899-BBC6BC64326D}" destId="{BAB7D862-48D4-4D65-95EA-78A0A2EB376E}" srcOrd="1" destOrd="0" parTransId="{C51E0B16-D9C9-40FB-A41D-EC49EFBF7AD6}" sibTransId="{25233B53-AEEC-4660-9EA7-63BF5218619D}"/>
    <dgm:cxn modelId="{5004E1BA-F1B8-4185-90AD-AB2FC49CC465}" srcId="{4F143979-709F-4DBC-A899-BBC6BC64326D}" destId="{6A7919DC-60AF-45EE-8744-7F89EEA579BA}" srcOrd="3" destOrd="0" parTransId="{DB1BCF97-CF92-4AC5-AADF-B45E348B5CF9}" sibTransId="{FE2E7BDD-C4D9-4216-9DA3-CEFA9BCA6660}"/>
    <dgm:cxn modelId="{57B501BE-F18B-4BDC-A454-F2EC505AF887}" type="presOf" srcId="{6A7919DC-60AF-45EE-8744-7F89EEA579BA}" destId="{C2983FFA-F5B8-4A41-867E-C61043358CB0}" srcOrd="1" destOrd="0" presId="urn:microsoft.com/office/officeart/2005/8/layout/pyramid1"/>
    <dgm:cxn modelId="{4756C5E5-03A6-44B0-8CF0-BB20BD8EF46D}" type="presOf" srcId="{04DD0507-AD21-4EE7-B604-A56C0655663F}" destId="{429C4176-D117-464F-87E2-F4EE1C6402B9}" srcOrd="0" destOrd="0" presId="urn:microsoft.com/office/officeart/2005/8/layout/pyramid1"/>
    <dgm:cxn modelId="{73DF731E-E4AF-43A6-BB71-43F615FFB670}" type="presParOf" srcId="{8354005F-DDCD-4845-AB6F-12BF54970A63}" destId="{18B0C0F3-1A22-4442-91F5-96B3C1313E73}" srcOrd="0" destOrd="0" presId="urn:microsoft.com/office/officeart/2005/8/layout/pyramid1"/>
    <dgm:cxn modelId="{26AF41E3-7334-4939-9B6A-AA96D971D3E2}" type="presParOf" srcId="{18B0C0F3-1A22-4442-91F5-96B3C1313E73}" destId="{429C4176-D117-464F-87E2-F4EE1C6402B9}" srcOrd="0" destOrd="0" presId="urn:microsoft.com/office/officeart/2005/8/layout/pyramid1"/>
    <dgm:cxn modelId="{14626193-33AD-46F6-8D66-4FED0A839B81}" type="presParOf" srcId="{18B0C0F3-1A22-4442-91F5-96B3C1313E73}" destId="{68AC4682-35CB-4CE6-A516-E017F802B7FC}" srcOrd="1" destOrd="0" presId="urn:microsoft.com/office/officeart/2005/8/layout/pyramid1"/>
    <dgm:cxn modelId="{E9022ED9-85FA-47BF-96BF-7D328A0201CE}" type="presParOf" srcId="{8354005F-DDCD-4845-AB6F-12BF54970A63}" destId="{623ADC2B-A726-4204-8897-E9E4A483BDD3}" srcOrd="1" destOrd="0" presId="urn:microsoft.com/office/officeart/2005/8/layout/pyramid1"/>
    <dgm:cxn modelId="{99351BC9-242B-4F51-B395-462C0BA47BBC}" type="presParOf" srcId="{623ADC2B-A726-4204-8897-E9E4A483BDD3}" destId="{D5E7D5D4-6E45-44F5-B7C2-484604BE451B}" srcOrd="0" destOrd="0" presId="urn:microsoft.com/office/officeart/2005/8/layout/pyramid1"/>
    <dgm:cxn modelId="{DEC30556-9AD7-4266-893D-0432107C87B4}" type="presParOf" srcId="{623ADC2B-A726-4204-8897-E9E4A483BDD3}" destId="{1623FA81-61EC-455B-90C7-A15AAE8C83D9}" srcOrd="1" destOrd="0" presId="urn:microsoft.com/office/officeart/2005/8/layout/pyramid1"/>
    <dgm:cxn modelId="{2AAC9A99-84CE-4528-B7F1-1DA9E1336C42}" type="presParOf" srcId="{8354005F-DDCD-4845-AB6F-12BF54970A63}" destId="{7E2D4600-CEED-410B-9C9B-9404BE0A8DD4}" srcOrd="2" destOrd="0" presId="urn:microsoft.com/office/officeart/2005/8/layout/pyramid1"/>
    <dgm:cxn modelId="{FB800278-E3CB-44BC-8D2F-9CBDF4B5F5E9}" type="presParOf" srcId="{7E2D4600-CEED-410B-9C9B-9404BE0A8DD4}" destId="{F5D0D831-6DDA-47F1-94CC-F25838BE61C3}" srcOrd="0" destOrd="0" presId="urn:microsoft.com/office/officeart/2005/8/layout/pyramid1"/>
    <dgm:cxn modelId="{597B125D-E60A-48D0-9245-20F36A0F8AFE}" type="presParOf" srcId="{7E2D4600-CEED-410B-9C9B-9404BE0A8DD4}" destId="{3530A1BC-10B0-486C-88BC-6714245EF314}" srcOrd="1" destOrd="0" presId="urn:microsoft.com/office/officeart/2005/8/layout/pyramid1"/>
    <dgm:cxn modelId="{5A5A8013-DAFC-4AEF-9ECF-A236476F805C}" type="presParOf" srcId="{8354005F-DDCD-4845-AB6F-12BF54970A63}" destId="{0B0BCA71-FE28-45B8-8C83-A9CF169A4B83}" srcOrd="3" destOrd="0" presId="urn:microsoft.com/office/officeart/2005/8/layout/pyramid1"/>
    <dgm:cxn modelId="{3CD883B7-9403-416D-A266-E46CDF54CEAF}" type="presParOf" srcId="{0B0BCA71-FE28-45B8-8C83-A9CF169A4B83}" destId="{EE3A79B9-8571-4924-A226-38F1BAB0A2E4}" srcOrd="0" destOrd="0" presId="urn:microsoft.com/office/officeart/2005/8/layout/pyramid1"/>
    <dgm:cxn modelId="{2DBDBDEE-0F26-40BF-9386-F539FAFF7E58}" type="presParOf" srcId="{0B0BCA71-FE28-45B8-8C83-A9CF169A4B83}" destId="{C2983FFA-F5B8-4A41-867E-C61043358CB0}" srcOrd="1" destOrd="0" presId="urn:microsoft.com/office/officeart/2005/8/layout/pyramid1"/>
  </dgm:cxnLst>
  <dgm:bg/>
  <dgm:whole>
    <a:ln w="31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C4176-D117-464F-87E2-F4EE1C6402B9}">
      <dsp:nvSpPr>
        <dsp:cNvPr id="0" name=""/>
        <dsp:cNvSpPr/>
      </dsp:nvSpPr>
      <dsp:spPr>
        <a:xfrm>
          <a:off x="2270060" y="0"/>
          <a:ext cx="3379878" cy="1843570"/>
        </a:xfrm>
        <a:prstGeom prst="trapezoid">
          <a:avLst>
            <a:gd name="adj" fmla="val 91667"/>
          </a:avLst>
        </a:prstGeom>
        <a:solidFill>
          <a:schemeClr val="lt1">
            <a:hueOff val="0"/>
            <a:satOff val="0"/>
            <a:lumOff val="0"/>
            <a:alphaOff val="0"/>
          </a:schemeClr>
        </a:solidFill>
        <a:ln w="63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b="0" kern="1200" dirty="0">
            <a:latin typeface="Roboto Medium" panose="02000000000000000000" pitchFamily="2" charset="0"/>
            <a:ea typeface="Roboto Medium" panose="02000000000000000000" pitchFamily="2" charset="0"/>
          </a:endParaRPr>
        </a:p>
        <a:p>
          <a:pPr marL="0" lvl="0" indent="0" algn="ctr" defTabSz="1066800">
            <a:lnSpc>
              <a:spcPct val="90000"/>
            </a:lnSpc>
            <a:spcBef>
              <a:spcPct val="0"/>
            </a:spcBef>
            <a:spcAft>
              <a:spcPct val="35000"/>
            </a:spcAft>
            <a:buNone/>
          </a:pPr>
          <a:endParaRPr lang="en-GB" sz="2400" b="0" kern="1200" dirty="0">
            <a:latin typeface="Roboto Medium" panose="02000000000000000000" pitchFamily="2" charset="0"/>
            <a:ea typeface="Roboto Medium" panose="02000000000000000000" pitchFamily="2" charset="0"/>
          </a:endParaRPr>
        </a:p>
        <a:p>
          <a:pPr marL="0" lvl="0" indent="0" algn="ctr" defTabSz="1066800">
            <a:lnSpc>
              <a:spcPct val="90000"/>
            </a:lnSpc>
            <a:spcBef>
              <a:spcPct val="0"/>
            </a:spcBef>
            <a:spcAft>
              <a:spcPct val="35000"/>
            </a:spcAft>
            <a:buNone/>
          </a:pPr>
          <a:endParaRPr lang="en-GB" sz="2400" b="0" kern="1200" dirty="0">
            <a:latin typeface="Roboto Medium" panose="02000000000000000000" pitchFamily="2" charset="0"/>
            <a:ea typeface="Roboto Medium" panose="02000000000000000000" pitchFamily="2" charset="0"/>
          </a:endParaRPr>
        </a:p>
        <a:p>
          <a:pPr marL="0" lvl="0" indent="0" algn="ctr" defTabSz="1066800">
            <a:lnSpc>
              <a:spcPct val="90000"/>
            </a:lnSpc>
            <a:spcBef>
              <a:spcPct val="0"/>
            </a:spcBef>
            <a:spcAft>
              <a:spcPct val="35000"/>
            </a:spcAft>
            <a:buNone/>
          </a:pPr>
          <a:r>
            <a:rPr lang="en-GB" sz="2400" b="0" kern="1200" dirty="0">
              <a:latin typeface="Roboto Medium" panose="02000000000000000000" pitchFamily="2" charset="0"/>
              <a:ea typeface="Roboto Medium" panose="02000000000000000000" pitchFamily="2" charset="0"/>
            </a:rPr>
            <a:t>offset</a:t>
          </a:r>
          <a:endParaRPr lang="en-GB" sz="2000" b="0" i="1" kern="1200" dirty="0">
            <a:latin typeface="Roboto Light" panose="02000000000000000000" pitchFamily="2" charset="0"/>
            <a:ea typeface="Roboto Light" panose="02000000000000000000" pitchFamily="2" charset="0"/>
          </a:endParaRPr>
        </a:p>
      </dsp:txBody>
      <dsp:txXfrm>
        <a:off x="2270060" y="0"/>
        <a:ext cx="3379878" cy="1843570"/>
      </dsp:txXfrm>
    </dsp:sp>
    <dsp:sp modelId="{D5E7D5D4-6E45-44F5-B7C2-484604BE451B}">
      <dsp:nvSpPr>
        <dsp:cNvPr id="0" name=""/>
        <dsp:cNvSpPr/>
      </dsp:nvSpPr>
      <dsp:spPr>
        <a:xfrm>
          <a:off x="1513373" y="1843570"/>
          <a:ext cx="4893252" cy="825476"/>
        </a:xfrm>
        <a:prstGeom prst="trapezoid">
          <a:avLst>
            <a:gd name="adj" fmla="val 91667"/>
          </a:avLst>
        </a:prstGeom>
        <a:solidFill>
          <a:schemeClr val="lt1">
            <a:hueOff val="0"/>
            <a:satOff val="0"/>
            <a:lumOff val="0"/>
            <a:alphaOff val="0"/>
          </a:schemeClr>
        </a:solidFill>
        <a:ln w="63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0" kern="1200" dirty="0">
              <a:latin typeface="Roboto Medium" panose="02000000000000000000" pitchFamily="2" charset="0"/>
              <a:ea typeface="Roboto Medium" panose="02000000000000000000" pitchFamily="2" charset="0"/>
            </a:rPr>
            <a:t>replace</a:t>
          </a:r>
          <a:endParaRPr lang="en-GB" sz="2000" b="0" i="1" kern="1200" dirty="0">
            <a:latin typeface="Roboto Light" panose="02000000000000000000" pitchFamily="2" charset="0"/>
            <a:ea typeface="Roboto Light" panose="02000000000000000000" pitchFamily="2" charset="0"/>
          </a:endParaRPr>
        </a:p>
      </dsp:txBody>
      <dsp:txXfrm>
        <a:off x="2369693" y="1843570"/>
        <a:ext cx="3180613" cy="825476"/>
      </dsp:txXfrm>
    </dsp:sp>
    <dsp:sp modelId="{F5D0D831-6DDA-47F1-94CC-F25838BE61C3}">
      <dsp:nvSpPr>
        <dsp:cNvPr id="0" name=""/>
        <dsp:cNvSpPr/>
      </dsp:nvSpPr>
      <dsp:spPr>
        <a:xfrm>
          <a:off x="756686" y="2669046"/>
          <a:ext cx="6406626" cy="825476"/>
        </a:xfrm>
        <a:prstGeom prst="trapezoid">
          <a:avLst>
            <a:gd name="adj" fmla="val 91667"/>
          </a:avLst>
        </a:prstGeom>
        <a:solidFill>
          <a:schemeClr val="lt1">
            <a:hueOff val="0"/>
            <a:satOff val="0"/>
            <a:lumOff val="0"/>
            <a:alphaOff val="0"/>
          </a:schemeClr>
        </a:solidFill>
        <a:ln w="63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0" kern="1200" dirty="0">
              <a:latin typeface="Roboto Medium" panose="02000000000000000000" pitchFamily="2" charset="0"/>
              <a:ea typeface="Roboto Medium" panose="02000000000000000000" pitchFamily="2" charset="0"/>
            </a:rPr>
            <a:t>reduce</a:t>
          </a:r>
          <a:endParaRPr lang="en-GB" sz="2000" b="0" i="1" kern="1200" dirty="0">
            <a:latin typeface="Roboto Light" panose="02000000000000000000" pitchFamily="2" charset="0"/>
            <a:ea typeface="Roboto Light" panose="02000000000000000000" pitchFamily="2" charset="0"/>
          </a:endParaRPr>
        </a:p>
      </dsp:txBody>
      <dsp:txXfrm>
        <a:off x="1877846" y="2669046"/>
        <a:ext cx="4164306" cy="825476"/>
      </dsp:txXfrm>
    </dsp:sp>
    <dsp:sp modelId="{EE3A79B9-8571-4924-A226-38F1BAB0A2E4}">
      <dsp:nvSpPr>
        <dsp:cNvPr id="0" name=""/>
        <dsp:cNvSpPr/>
      </dsp:nvSpPr>
      <dsp:spPr>
        <a:xfrm>
          <a:off x="0" y="3494523"/>
          <a:ext cx="7920000" cy="825476"/>
        </a:xfrm>
        <a:prstGeom prst="trapezoid">
          <a:avLst>
            <a:gd name="adj" fmla="val 91667"/>
          </a:avLst>
        </a:prstGeom>
        <a:solidFill>
          <a:schemeClr val="lt1">
            <a:hueOff val="0"/>
            <a:satOff val="0"/>
            <a:lumOff val="0"/>
            <a:alphaOff val="0"/>
          </a:schemeClr>
        </a:solidFill>
        <a:ln w="63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0" kern="1200" dirty="0">
              <a:latin typeface="Roboto Medium" panose="02000000000000000000" pitchFamily="2" charset="0"/>
              <a:ea typeface="Roboto Medium" panose="02000000000000000000" pitchFamily="2" charset="0"/>
            </a:rPr>
            <a:t>avoid</a:t>
          </a:r>
          <a:endParaRPr lang="en-GB" sz="2400" b="0" i="1" kern="1200" dirty="0">
            <a:latin typeface="Roboto Light" panose="02000000000000000000" pitchFamily="2" charset="0"/>
            <a:ea typeface="Roboto Light" panose="02000000000000000000" pitchFamily="2" charset="0"/>
          </a:endParaRPr>
        </a:p>
      </dsp:txBody>
      <dsp:txXfrm>
        <a:off x="1385999" y="3494523"/>
        <a:ext cx="5148000" cy="8254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3076363" cy="511810"/>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5" y="1"/>
            <a:ext cx="3076363" cy="511810"/>
          </a:xfrm>
          <a:prstGeom prst="rect">
            <a:avLst/>
          </a:prstGeom>
        </p:spPr>
        <p:txBody>
          <a:bodyPr vert="horz" lIns="99048" tIns="49524" rIns="99048" bIns="49524" rtlCol="0"/>
          <a:lstStyle>
            <a:lvl1pPr algn="r">
              <a:defRPr sz="1300"/>
            </a:lvl1pPr>
          </a:lstStyle>
          <a:p>
            <a:fld id="{DB7DA842-403A-46AA-8D85-604FC20B8DA0}" type="datetimeFigureOut">
              <a:rPr lang="it-IT" smtClean="0"/>
              <a:t>27/03/2020</a:t>
            </a:fld>
            <a:endParaRPr lang="it-IT"/>
          </a:p>
        </p:txBody>
      </p:sp>
      <p:sp>
        <p:nvSpPr>
          <p:cNvPr id="4" name="Segnaposto immagine diapositiva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2195"/>
            <a:ext cx="5679440" cy="4606290"/>
          </a:xfrm>
          <a:prstGeom prst="rect">
            <a:avLst/>
          </a:prstGeom>
        </p:spPr>
        <p:txBody>
          <a:bodyPr vert="horz" lIns="99048" tIns="49524" rIns="99048" bIns="4952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722614"/>
            <a:ext cx="3076363" cy="511810"/>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5" y="9722614"/>
            <a:ext cx="3076363" cy="511810"/>
          </a:xfrm>
          <a:prstGeom prst="rect">
            <a:avLst/>
          </a:prstGeom>
        </p:spPr>
        <p:txBody>
          <a:bodyPr vert="horz" lIns="99048" tIns="49524" rIns="99048" bIns="49524" rtlCol="0" anchor="b"/>
          <a:lstStyle>
            <a:lvl1pPr algn="r">
              <a:defRPr sz="1300"/>
            </a:lvl1pPr>
          </a:lstStyle>
          <a:p>
            <a:fld id="{99F16883-75D7-491C-A37F-E7E7B97383E6}" type="slidenum">
              <a:rPr lang="it-IT" smtClean="0"/>
              <a:t>‹#›</a:t>
            </a:fld>
            <a:endParaRPr lang="it-IT"/>
          </a:p>
        </p:txBody>
      </p:sp>
    </p:spTree>
    <p:extLst>
      <p:ext uri="{BB962C8B-B14F-4D97-AF65-F5344CB8AC3E}">
        <p14:creationId xmlns:p14="http://schemas.microsoft.com/office/powerpoint/2010/main" val="165956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F16883-75D7-491C-A37F-E7E7B97383E6}" type="slidenum">
              <a:rPr lang="it-IT" smtClean="0"/>
              <a:t>19</a:t>
            </a:fld>
            <a:endParaRPr lang="it-IT"/>
          </a:p>
        </p:txBody>
      </p:sp>
    </p:spTree>
    <p:extLst>
      <p:ext uri="{BB962C8B-B14F-4D97-AF65-F5344CB8AC3E}">
        <p14:creationId xmlns:p14="http://schemas.microsoft.com/office/powerpoint/2010/main" val="219796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F16883-75D7-491C-A37F-E7E7B97383E6}" type="slidenum">
              <a:rPr lang="it-IT" smtClean="0"/>
              <a:t>27</a:t>
            </a:fld>
            <a:endParaRPr lang="it-IT"/>
          </a:p>
        </p:txBody>
      </p:sp>
    </p:spTree>
    <p:extLst>
      <p:ext uri="{BB962C8B-B14F-4D97-AF65-F5344CB8AC3E}">
        <p14:creationId xmlns:p14="http://schemas.microsoft.com/office/powerpoint/2010/main" val="355109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F16883-75D7-491C-A37F-E7E7B97383E6}" type="slidenum">
              <a:rPr lang="it-IT" smtClean="0"/>
              <a:t>29</a:t>
            </a:fld>
            <a:endParaRPr lang="it-IT"/>
          </a:p>
        </p:txBody>
      </p:sp>
    </p:spTree>
    <p:extLst>
      <p:ext uri="{BB962C8B-B14F-4D97-AF65-F5344CB8AC3E}">
        <p14:creationId xmlns:p14="http://schemas.microsoft.com/office/powerpoint/2010/main" val="225511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9" name="Immagine 1"/>
          <p:cNvPicPr>
            <a:picLocks noChangeAspect="1"/>
          </p:cNvPicPr>
          <p:nvPr userDrawn="1"/>
        </p:nvPicPr>
        <p:blipFill>
          <a:blip r:embed="rId2"/>
          <a:stretch>
            <a:fillRect/>
          </a:stretch>
        </p:blipFill>
        <p:spPr>
          <a:xfrm>
            <a:off x="900942" y="1782456"/>
            <a:ext cx="2346889" cy="255013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3934" y="5818222"/>
            <a:ext cx="1696471" cy="794765"/>
          </a:xfrm>
          <a:prstGeom prst="rect">
            <a:avLst/>
          </a:prstGeom>
        </p:spPr>
      </p:pic>
      <p:sp>
        <p:nvSpPr>
          <p:cNvPr id="14" name="TextBox 13"/>
          <p:cNvSpPr txBox="1"/>
          <p:nvPr userDrawn="1"/>
        </p:nvSpPr>
        <p:spPr>
          <a:xfrm>
            <a:off x="980728" y="5984771"/>
            <a:ext cx="1501153"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rPr>
              <a:t>COST is supported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The EU Framework </a:t>
            </a:r>
            <a:r>
              <a:rPr lang="en-US" sz="800" kern="1200" dirty="0" err="1">
                <a:solidFill>
                  <a:schemeClr val="tx1">
                    <a:lumMod val="50000"/>
                    <a:lumOff val="50000"/>
                  </a:schemeClr>
                </a:solidFill>
                <a:latin typeface="Calibri"/>
                <a:ea typeface="Open Sans" panose="020B0606030504020204" pitchFamily="34" charset="0"/>
                <a:cs typeface="Open Sans" panose="020B0606030504020204" pitchFamily="34" charset="0"/>
              </a:rPr>
              <a:t>Programme</a:t>
            </a:r>
            <a:endPar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rPr>
              <a:t>Horizon</a:t>
            </a:r>
            <a:r>
              <a:rPr lang="en-US" sz="800" kern="1200" baseline="0" dirty="0">
                <a:solidFill>
                  <a:schemeClr val="tx1">
                    <a:lumMod val="50000"/>
                    <a:lumOff val="50000"/>
                  </a:schemeClr>
                </a:solidFill>
                <a:latin typeface="Calibri"/>
                <a:ea typeface="Open Sans" panose="020B0606030504020204" pitchFamily="34" charset="0"/>
                <a:cs typeface="Open Sans" panose="020B0606030504020204" pitchFamily="34" charset="0"/>
              </a:rPr>
              <a:t> 2020</a:t>
            </a:r>
            <a:endPar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055" y="5940893"/>
            <a:ext cx="803942" cy="549422"/>
          </a:xfrm>
          <a:prstGeom prst="rect">
            <a:avLst/>
          </a:prstGeom>
        </p:spPr>
      </p:pic>
      <p:cxnSp>
        <p:nvCxnSpPr>
          <p:cNvPr id="15" name="Straight Connector 14">
            <a:extLst>
              <a:ext uri="{FF2B5EF4-FFF2-40B4-BE49-F238E27FC236}">
                <a16:creationId xmlns:a16="http://schemas.microsoft.com/office/drawing/2014/main" id="{2E30FDD8-0BB8-B048-B66D-34B936B55E09}"/>
              </a:ext>
            </a:extLst>
          </p:cNvPr>
          <p:cNvCxnSpPr>
            <a:cxnSpLocks/>
          </p:cNvCxnSpPr>
          <p:nvPr userDrawn="1"/>
        </p:nvCxnSpPr>
        <p:spPr>
          <a:xfrm>
            <a:off x="4387889" y="0"/>
            <a:ext cx="0" cy="685800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F187499-58B8-4C48-9A20-552F455D063C}"/>
              </a:ext>
            </a:extLst>
          </p:cNvPr>
          <p:cNvSpPr txBox="1"/>
          <p:nvPr userDrawn="1"/>
        </p:nvSpPr>
        <p:spPr>
          <a:xfrm>
            <a:off x="4660388" y="6318469"/>
            <a:ext cx="6973557"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This presentation is based upon work from COST Action RESTORE CA16114, supported by COST (European Cooperation in Science and Technology).</a:t>
            </a:r>
          </a:p>
        </p:txBody>
      </p:sp>
      <p:sp>
        <p:nvSpPr>
          <p:cNvPr id="20" name="Text Placeholder 21">
            <a:extLst>
              <a:ext uri="{FF2B5EF4-FFF2-40B4-BE49-F238E27FC236}">
                <a16:creationId xmlns:a16="http://schemas.microsoft.com/office/drawing/2014/main" id="{E8EB20B3-B98E-3646-97AD-EEA5E04642FA}"/>
              </a:ext>
            </a:extLst>
          </p:cNvPr>
          <p:cNvSpPr>
            <a:spLocks noGrp="1"/>
          </p:cNvSpPr>
          <p:nvPr>
            <p:ph type="body" sz="quarter" idx="10" hasCustomPrompt="1"/>
          </p:nvPr>
        </p:nvSpPr>
        <p:spPr>
          <a:xfrm>
            <a:off x="4660387" y="2224320"/>
            <a:ext cx="7313463" cy="414377"/>
          </a:xfrm>
          <a:prstGeom prst="rect">
            <a:avLst/>
          </a:prstGeom>
        </p:spPr>
        <p:txBody>
          <a:bodyPr/>
          <a:lstStyle>
            <a:lvl1pPr marL="0" indent="0">
              <a:buNone/>
              <a:defRPr lang="en-US" sz="24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Name</a:t>
            </a:r>
            <a:r>
              <a:rPr lang="pl-PL" dirty="0"/>
              <a:t> and </a:t>
            </a:r>
            <a:r>
              <a:rPr lang="pl-PL" dirty="0" err="1"/>
              <a:t>Surname</a:t>
            </a:r>
            <a:endParaRPr lang="en-US" dirty="0"/>
          </a:p>
        </p:txBody>
      </p:sp>
      <p:sp>
        <p:nvSpPr>
          <p:cNvPr id="21" name="Text Placeholder 5">
            <a:extLst>
              <a:ext uri="{FF2B5EF4-FFF2-40B4-BE49-F238E27FC236}">
                <a16:creationId xmlns:a16="http://schemas.microsoft.com/office/drawing/2014/main" id="{E1375046-98FC-4A48-A4A5-A08B8E4A7D21}"/>
              </a:ext>
            </a:extLst>
          </p:cNvPr>
          <p:cNvSpPr>
            <a:spLocks noGrp="1"/>
          </p:cNvSpPr>
          <p:nvPr>
            <p:ph type="body" sz="quarter" idx="11" hasCustomPrompt="1"/>
          </p:nvPr>
        </p:nvSpPr>
        <p:spPr>
          <a:xfrm>
            <a:off x="4660387" y="1711734"/>
            <a:ext cx="7313462" cy="385507"/>
          </a:xfrm>
          <a:prstGeom prst="rect">
            <a:avLst/>
          </a:prstGeom>
        </p:spPr>
        <p:txBody>
          <a:bodyPr/>
          <a:lstStyle>
            <a:lvl1pPr marL="0" indent="0">
              <a:buFontTx/>
              <a:buNone/>
              <a:defRPr lang="en-US" sz="2400" kern="1200" dirty="0" smtClean="0">
                <a:solidFill>
                  <a:srgbClr val="009193"/>
                </a:solidFill>
                <a:latin typeface="Calibri"/>
                <a:ea typeface="Open Sans" panose="020B0606030504020204" pitchFamily="34" charset="0"/>
                <a:cs typeface="Open Sans" panose="020B0606030504020204" pitchFamily="34" charset="0"/>
              </a:defRPr>
            </a:lvl1pPr>
            <a:lvl2pPr marL="457200" indent="0">
              <a:buFontTx/>
              <a:buNone/>
              <a:defRPr lang="en-US" sz="1800" kern="1200" dirty="0" smtClean="0">
                <a:solidFill>
                  <a:srgbClr val="009193"/>
                </a:solidFill>
                <a:latin typeface="Calibri"/>
                <a:ea typeface="Open Sans" panose="020B0606030504020204" pitchFamily="34" charset="0"/>
                <a:cs typeface="Open Sans" panose="020B0606030504020204" pitchFamily="34" charset="0"/>
              </a:defRPr>
            </a:lvl2pPr>
            <a:lvl3pPr marL="914400" indent="0">
              <a:buFontTx/>
              <a:buNone/>
              <a:defRPr lang="en-US" sz="1800" kern="1200" dirty="0" smtClean="0">
                <a:solidFill>
                  <a:srgbClr val="009193"/>
                </a:solidFill>
                <a:latin typeface="Calibri"/>
                <a:ea typeface="Open Sans" panose="020B0606030504020204" pitchFamily="34" charset="0"/>
                <a:cs typeface="Open Sans" panose="020B0606030504020204" pitchFamily="34" charset="0"/>
              </a:defRPr>
            </a:lvl3pPr>
            <a:lvl4pPr marL="1371600" indent="0">
              <a:buFontTx/>
              <a:buNone/>
              <a:defRPr lang="en-US" sz="1800" kern="1200" dirty="0" smtClean="0">
                <a:solidFill>
                  <a:srgbClr val="009193"/>
                </a:solidFill>
                <a:latin typeface="Calibri"/>
                <a:ea typeface="Open Sans" panose="020B0606030504020204" pitchFamily="34" charset="0"/>
                <a:cs typeface="Open Sans" panose="020B0606030504020204" pitchFamily="34" charset="0"/>
              </a:defRPr>
            </a:lvl4pPr>
            <a:lvl5pPr marL="1828800" indent="0">
              <a:buFontTx/>
              <a:buNone/>
              <a:defRPr lang="pl-PL" sz="1800" kern="1200" dirty="0">
                <a:solidFill>
                  <a:srgbClr val="009193"/>
                </a:solidFill>
                <a:latin typeface="Calibri"/>
                <a:ea typeface="Open Sans" panose="020B0606030504020204" pitchFamily="34" charset="0"/>
                <a:cs typeface="Open Sans" panose="020B0606030504020204" pitchFamily="34" charset="0"/>
              </a:defRPr>
            </a:lvl5pPr>
          </a:lstStyle>
          <a:p>
            <a:pPr lvl="0"/>
            <a:r>
              <a:rPr lang="pl-PL" dirty="0" err="1"/>
              <a:t>Subtitle</a:t>
            </a:r>
            <a:endParaRPr lang="pl-PL" dirty="0"/>
          </a:p>
        </p:txBody>
      </p:sp>
      <p:sp>
        <p:nvSpPr>
          <p:cNvPr id="23" name="Text Placeholder 9">
            <a:extLst>
              <a:ext uri="{FF2B5EF4-FFF2-40B4-BE49-F238E27FC236}">
                <a16:creationId xmlns:a16="http://schemas.microsoft.com/office/drawing/2014/main" id="{282C0785-C969-394C-B914-4ABF5C26A34B}"/>
              </a:ext>
            </a:extLst>
          </p:cNvPr>
          <p:cNvSpPr>
            <a:spLocks noGrp="1"/>
          </p:cNvSpPr>
          <p:nvPr>
            <p:ph type="body" sz="quarter" idx="12" hasCustomPrompt="1"/>
          </p:nvPr>
        </p:nvSpPr>
        <p:spPr>
          <a:xfrm>
            <a:off x="4660388" y="468313"/>
            <a:ext cx="7313463" cy="1116343"/>
          </a:xfrm>
          <a:prstGeom prst="rect">
            <a:avLst/>
          </a:prstGeom>
        </p:spPr>
        <p:txBody>
          <a:bodyPr anchor="b"/>
          <a:lstStyle>
            <a:lvl1pPr marL="0" indent="0">
              <a:buNone/>
              <a:defRPr lang="en-US" sz="4000" kern="1200" dirty="0" smtClean="0">
                <a:solidFill>
                  <a:srgbClr val="009193"/>
                </a:solidFill>
                <a:latin typeface="+mn-lt"/>
                <a:ea typeface="+mn-ea"/>
                <a:cs typeface="+mn-cs"/>
              </a:defRPr>
            </a:lvl1pPr>
            <a:lvl2pPr marL="457200" indent="0">
              <a:buNone/>
              <a:defRPr lang="en-US" sz="4000" kern="1200" dirty="0" smtClean="0">
                <a:solidFill>
                  <a:srgbClr val="009193"/>
                </a:solidFill>
                <a:latin typeface="+mn-lt"/>
                <a:ea typeface="+mn-ea"/>
                <a:cs typeface="+mn-cs"/>
              </a:defRPr>
            </a:lvl2pPr>
            <a:lvl3pPr marL="914400" indent="0">
              <a:buNone/>
              <a:defRPr lang="en-US" sz="4000" kern="1200" dirty="0" smtClean="0">
                <a:solidFill>
                  <a:srgbClr val="009193"/>
                </a:solidFill>
                <a:latin typeface="+mn-lt"/>
                <a:ea typeface="+mn-ea"/>
                <a:cs typeface="+mn-cs"/>
              </a:defRPr>
            </a:lvl3pPr>
            <a:lvl4pPr marL="1371600" indent="0">
              <a:buNone/>
              <a:defRPr lang="en-US" sz="4000" kern="1200" dirty="0" smtClean="0">
                <a:solidFill>
                  <a:srgbClr val="009193"/>
                </a:solidFill>
                <a:latin typeface="+mn-lt"/>
                <a:ea typeface="+mn-ea"/>
                <a:cs typeface="+mn-cs"/>
              </a:defRPr>
            </a:lvl4pPr>
            <a:lvl5pPr marL="1828800" indent="0">
              <a:buNone/>
              <a:defRPr lang="pl-PL" sz="4000" kern="1200" dirty="0">
                <a:solidFill>
                  <a:srgbClr val="009193"/>
                </a:solidFill>
                <a:latin typeface="+mn-lt"/>
                <a:ea typeface="+mn-ea"/>
                <a:cs typeface="+mn-cs"/>
              </a:defRPr>
            </a:lvl5pPr>
          </a:lstStyle>
          <a:p>
            <a:pPr lvl="0"/>
            <a:r>
              <a:rPr lang="pl-PL" dirty="0"/>
              <a:t>TITLE</a:t>
            </a:r>
            <a:endParaRPr lang="en-US" dirty="0"/>
          </a:p>
        </p:txBody>
      </p:sp>
      <p:sp>
        <p:nvSpPr>
          <p:cNvPr id="24" name="Text Placeholder 11">
            <a:extLst>
              <a:ext uri="{FF2B5EF4-FFF2-40B4-BE49-F238E27FC236}">
                <a16:creationId xmlns:a16="http://schemas.microsoft.com/office/drawing/2014/main" id="{1897F018-3DAE-994D-BD89-3B9809D2A6B6}"/>
              </a:ext>
            </a:extLst>
          </p:cNvPr>
          <p:cNvSpPr>
            <a:spLocks noGrp="1"/>
          </p:cNvSpPr>
          <p:nvPr>
            <p:ph type="body" sz="quarter" idx="13" hasCustomPrompt="1"/>
          </p:nvPr>
        </p:nvSpPr>
        <p:spPr>
          <a:xfrm>
            <a:off x="4660388" y="5782310"/>
            <a:ext cx="7313463" cy="433295"/>
          </a:xfrm>
          <a:prstGeom prst="rect">
            <a:avLst/>
          </a:prstGeom>
        </p:spPr>
        <p:txBody>
          <a:bodyPr anchor="ctr"/>
          <a:lstStyle>
            <a:lvl1pPr marL="0" indent="0">
              <a:buNone/>
              <a:defRPr lang="en-US" sz="24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pl-PL"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Location</a:t>
            </a:r>
            <a:r>
              <a:rPr lang="pl-PL" dirty="0"/>
              <a:t>, DD/MM/YYYY</a:t>
            </a:r>
            <a:endParaRPr lang="en-US" dirty="0"/>
          </a:p>
        </p:txBody>
      </p:sp>
      <p:sp>
        <p:nvSpPr>
          <p:cNvPr id="26" name="Text Placeholder 21">
            <a:extLst>
              <a:ext uri="{FF2B5EF4-FFF2-40B4-BE49-F238E27FC236}">
                <a16:creationId xmlns:a16="http://schemas.microsoft.com/office/drawing/2014/main" id="{FDFCA2F9-E3E9-7F49-8384-77C46564F91F}"/>
              </a:ext>
            </a:extLst>
          </p:cNvPr>
          <p:cNvSpPr>
            <a:spLocks noGrp="1"/>
          </p:cNvSpPr>
          <p:nvPr>
            <p:ph type="body" sz="quarter" idx="15" hasCustomPrompt="1"/>
          </p:nvPr>
        </p:nvSpPr>
        <p:spPr>
          <a:xfrm>
            <a:off x="4660386" y="2752511"/>
            <a:ext cx="7313463" cy="1541557"/>
          </a:xfrm>
          <a:prstGeom prst="rect">
            <a:avLst/>
          </a:prstGeom>
        </p:spPr>
        <p:txBody>
          <a:bodyPr/>
          <a:lstStyle>
            <a:lvl1pPr marL="0" indent="0">
              <a:buNone/>
              <a:defRPr lang="en-US" sz="24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Position</a:t>
            </a:r>
            <a:r>
              <a:rPr lang="pl-PL" dirty="0"/>
              <a:t>/</a:t>
            </a:r>
            <a:r>
              <a:rPr lang="pl-PL" dirty="0" err="1"/>
              <a:t>Affiliation</a:t>
            </a:r>
            <a:endParaRPr lang="en-US" dirty="0"/>
          </a:p>
        </p:txBody>
      </p:sp>
      <p:sp>
        <p:nvSpPr>
          <p:cNvPr id="27" name="Text Placeholder 21">
            <a:extLst>
              <a:ext uri="{FF2B5EF4-FFF2-40B4-BE49-F238E27FC236}">
                <a16:creationId xmlns:a16="http://schemas.microsoft.com/office/drawing/2014/main" id="{9DE1CD48-1D0A-144E-9291-05DE75E91319}"/>
              </a:ext>
            </a:extLst>
          </p:cNvPr>
          <p:cNvSpPr>
            <a:spLocks noGrp="1"/>
          </p:cNvSpPr>
          <p:nvPr>
            <p:ph type="body" sz="quarter" idx="16" hasCustomPrompt="1"/>
          </p:nvPr>
        </p:nvSpPr>
        <p:spPr>
          <a:xfrm>
            <a:off x="4660386" y="4461206"/>
            <a:ext cx="7313463" cy="1153966"/>
          </a:xfrm>
          <a:prstGeom prst="rect">
            <a:avLst/>
          </a:prstGeom>
        </p:spPr>
        <p:txBody>
          <a:bodyPr/>
          <a:lstStyle>
            <a:lvl1pPr marL="0" indent="0">
              <a:buNone/>
              <a:defRPr lang="en-US" sz="24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Contact</a:t>
            </a:r>
            <a:r>
              <a:rPr lang="pl-PL" dirty="0"/>
              <a:t> </a:t>
            </a:r>
            <a:r>
              <a:rPr lang="pl-PL" dirty="0" err="1"/>
              <a:t>information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full screen image and header)">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1386358"/>
            <a:ext cx="12192000" cy="5471642"/>
          </a:xfrm>
          <a:prstGeom prst="rect">
            <a:avLst/>
          </a:prstGeom>
          <a:solidFill>
            <a:schemeClr val="bg1">
              <a:lumMod val="85000"/>
            </a:schemeClr>
          </a:solidFill>
        </p:spPr>
        <p:txBody>
          <a:bodyPr/>
          <a:lstStyle>
            <a:lvl1pPr>
              <a:defRPr sz="1400"/>
            </a:lvl1pPr>
          </a:lstStyle>
          <a:p>
            <a:r>
              <a:rPr lang="pl-PL" dirty="0"/>
              <a:t>Full </a:t>
            </a:r>
            <a:r>
              <a:rPr lang="pl-PL" dirty="0" err="1"/>
              <a:t>screen</a:t>
            </a:r>
            <a:r>
              <a:rPr lang="pl-PL" dirty="0"/>
              <a:t> image</a:t>
            </a:r>
            <a:endParaRPr lang="en-US" dirty="0"/>
          </a:p>
        </p:txBody>
      </p:sp>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0" y="1386359"/>
            <a:ext cx="12192000" cy="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21" name="Immagine 3">
            <a:extLst>
              <a:ext uri="{FF2B5EF4-FFF2-40B4-BE49-F238E27FC236}">
                <a16:creationId xmlns:a16="http://schemas.microsoft.com/office/drawing/2014/main" id="{17D0BDA5-9CBC-C14D-8149-22C05135EDF0}"/>
              </a:ext>
            </a:extLst>
          </p:cNvPr>
          <p:cNvPicPr>
            <a:picLocks noChangeAspect="1"/>
          </p:cNvPicPr>
          <p:nvPr userDrawn="1"/>
        </p:nvPicPr>
        <p:blipFill>
          <a:blip r:embed="rId2"/>
          <a:stretch>
            <a:fillRect/>
          </a:stretch>
        </p:blipFill>
        <p:spPr>
          <a:xfrm>
            <a:off x="182907" y="245608"/>
            <a:ext cx="2805411" cy="926366"/>
          </a:xfrm>
          <a:prstGeom prst="rect">
            <a:avLst/>
          </a:prstGeom>
        </p:spPr>
      </p:pic>
      <p:sp>
        <p:nvSpPr>
          <p:cNvPr id="10" name="Text Placeholder 11">
            <a:extLst>
              <a:ext uri="{FF2B5EF4-FFF2-40B4-BE49-F238E27FC236}">
                <a16:creationId xmlns:a16="http://schemas.microsoft.com/office/drawing/2014/main" id="{F9A5DE94-3CA1-0547-9BDF-A8665FE07E4A}"/>
              </a:ext>
            </a:extLst>
          </p:cNvPr>
          <p:cNvSpPr>
            <a:spLocks noGrp="1"/>
          </p:cNvSpPr>
          <p:nvPr>
            <p:ph type="body" sz="quarter" idx="11" hasCustomPrompt="1"/>
          </p:nvPr>
        </p:nvSpPr>
        <p:spPr>
          <a:xfrm>
            <a:off x="3371708" y="378055"/>
            <a:ext cx="8528192" cy="645598"/>
          </a:xfrm>
          <a:prstGeom prst="rect">
            <a:avLst/>
          </a:prstGeom>
        </p:spPr>
        <p:txBody>
          <a:bodyPr anchor="ctr"/>
          <a:lstStyle>
            <a:lvl1pPr marL="0" indent="0">
              <a:buNone/>
              <a:defRPr lang="en-US" sz="4000" kern="1200" dirty="0" smtClean="0">
                <a:solidFill>
                  <a:srgbClr val="009193"/>
                </a:solidFill>
                <a:latin typeface="+mn-lt"/>
                <a:ea typeface="+mn-ea"/>
                <a:cs typeface="+mn-cs"/>
              </a:defRPr>
            </a:lvl1pPr>
            <a:lvl2pPr marL="457200" indent="0">
              <a:buNone/>
              <a:defRPr/>
            </a:lvl2pPr>
          </a:lstStyle>
          <a:p>
            <a:pPr lvl="0"/>
            <a:r>
              <a:rPr lang="pl-PL" dirty="0" err="1"/>
              <a:t>Header</a:t>
            </a:r>
            <a:r>
              <a:rPr lang="pl-PL" dirty="0"/>
              <a:t> </a:t>
            </a:r>
            <a:r>
              <a:rPr lang="pl-PL" dirty="0" err="1"/>
              <a:t>text</a:t>
            </a:r>
            <a:endParaRPr lang="en-US" dirty="0"/>
          </a:p>
        </p:txBody>
      </p:sp>
    </p:spTree>
    <p:extLst>
      <p:ext uri="{BB962C8B-B14F-4D97-AF65-F5344CB8AC3E}">
        <p14:creationId xmlns:p14="http://schemas.microsoft.com/office/powerpoint/2010/main" val="422088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header and tex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EC3D762-EC14-704A-8352-2B0E02A0B2CD}"/>
              </a:ext>
            </a:extLst>
          </p:cNvPr>
          <p:cNvSpPr>
            <a:spLocks noGrp="1"/>
          </p:cNvSpPr>
          <p:nvPr>
            <p:ph type="body" sz="quarter" idx="10" hasCustomPrompt="1"/>
          </p:nvPr>
        </p:nvSpPr>
        <p:spPr>
          <a:xfrm>
            <a:off x="655320" y="1602137"/>
            <a:ext cx="10881360" cy="4969934"/>
          </a:xfrm>
          <a:prstGeom prst="rect">
            <a:avLst/>
          </a:prstGeom>
        </p:spPr>
        <p:txBody>
          <a:bodyPr/>
          <a:lstStyle>
            <a:lvl1pPr marL="0" indent="0">
              <a:buNone/>
              <a:defRPr lang="en-US" sz="32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pl-PL" sz="1800" kern="1200" dirty="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Text</a:t>
            </a:r>
            <a:endParaRPr lang="en-US" dirty="0"/>
          </a:p>
        </p:txBody>
      </p:sp>
      <p:cxnSp>
        <p:nvCxnSpPr>
          <p:cNvPr id="7" name="Straight Connector 6">
            <a:extLst>
              <a:ext uri="{FF2B5EF4-FFF2-40B4-BE49-F238E27FC236}">
                <a16:creationId xmlns:a16="http://schemas.microsoft.com/office/drawing/2014/main" id="{85D4700C-E788-3441-88AC-1E4C6E7DE593}"/>
              </a:ext>
            </a:extLst>
          </p:cNvPr>
          <p:cNvCxnSpPr>
            <a:cxnSpLocks/>
          </p:cNvCxnSpPr>
          <p:nvPr userDrawn="1"/>
        </p:nvCxnSpPr>
        <p:spPr>
          <a:xfrm>
            <a:off x="0" y="1387055"/>
            <a:ext cx="12192000" cy="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sp>
        <p:nvSpPr>
          <p:cNvPr id="9" name="Text Placeholder 11">
            <a:extLst>
              <a:ext uri="{FF2B5EF4-FFF2-40B4-BE49-F238E27FC236}">
                <a16:creationId xmlns:a16="http://schemas.microsoft.com/office/drawing/2014/main" id="{2FD847F8-FAB0-ED45-837D-06C35B64A685}"/>
              </a:ext>
            </a:extLst>
          </p:cNvPr>
          <p:cNvSpPr>
            <a:spLocks noGrp="1"/>
          </p:cNvSpPr>
          <p:nvPr>
            <p:ph type="body" sz="quarter" idx="11" hasCustomPrompt="1"/>
          </p:nvPr>
        </p:nvSpPr>
        <p:spPr>
          <a:xfrm>
            <a:off x="3371708" y="378055"/>
            <a:ext cx="8528192" cy="645598"/>
          </a:xfrm>
          <a:prstGeom prst="rect">
            <a:avLst/>
          </a:prstGeom>
        </p:spPr>
        <p:txBody>
          <a:bodyPr anchor="ctr"/>
          <a:lstStyle>
            <a:lvl1pPr marL="0" indent="0">
              <a:buNone/>
              <a:defRPr lang="en-US" sz="4000" kern="1200" dirty="0" smtClean="0">
                <a:solidFill>
                  <a:srgbClr val="009193"/>
                </a:solidFill>
                <a:latin typeface="+mn-lt"/>
                <a:ea typeface="+mn-ea"/>
                <a:cs typeface="+mn-cs"/>
              </a:defRPr>
            </a:lvl1pPr>
            <a:lvl2pPr marL="457200" indent="0">
              <a:buNone/>
              <a:defRPr/>
            </a:lvl2pPr>
          </a:lstStyle>
          <a:p>
            <a:pPr lvl="0"/>
            <a:r>
              <a:rPr lang="pl-PL" dirty="0" err="1"/>
              <a:t>Header</a:t>
            </a:r>
            <a:r>
              <a:rPr lang="pl-PL" dirty="0"/>
              <a:t> </a:t>
            </a:r>
            <a:r>
              <a:rPr lang="pl-PL" dirty="0" err="1"/>
              <a:t>text</a:t>
            </a:r>
            <a:endParaRPr lang="en-US" dirty="0"/>
          </a:p>
        </p:txBody>
      </p:sp>
      <p:pic>
        <p:nvPicPr>
          <p:cNvPr id="11" name="Immagine 3">
            <a:extLst>
              <a:ext uri="{FF2B5EF4-FFF2-40B4-BE49-F238E27FC236}">
                <a16:creationId xmlns:a16="http://schemas.microsoft.com/office/drawing/2014/main" id="{DE6486E7-88CA-D543-845A-7C13E82936D5}"/>
              </a:ext>
            </a:extLst>
          </p:cNvPr>
          <p:cNvPicPr>
            <a:picLocks noChangeAspect="1"/>
          </p:cNvPicPr>
          <p:nvPr userDrawn="1"/>
        </p:nvPicPr>
        <p:blipFill>
          <a:blip r:embed="rId2"/>
          <a:stretch>
            <a:fillRect/>
          </a:stretch>
        </p:blipFill>
        <p:spPr>
          <a:xfrm>
            <a:off x="182907" y="245608"/>
            <a:ext cx="2805411" cy="926366"/>
          </a:xfrm>
          <a:prstGeom prst="rect">
            <a:avLst/>
          </a:prstGeom>
        </p:spPr>
      </p:pic>
    </p:spTree>
    <p:extLst>
      <p:ext uri="{BB962C8B-B14F-4D97-AF65-F5344CB8AC3E}">
        <p14:creationId xmlns:p14="http://schemas.microsoft.com/office/powerpoint/2010/main" val="654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Horizontal (header and image 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1386358"/>
            <a:ext cx="6100354" cy="5471642"/>
          </a:xfrm>
          <a:prstGeom prst="rect">
            <a:avLst/>
          </a:prstGeom>
          <a:solidFill>
            <a:schemeClr val="bg1">
              <a:lumMod val="85000"/>
            </a:schemeClr>
          </a:solidFill>
        </p:spPr>
        <p:txBody>
          <a:bodyPr/>
          <a:lstStyle>
            <a:lvl1pPr>
              <a:defRPr sz="1400"/>
            </a:lvl1pPr>
          </a:lstStyle>
          <a:p>
            <a:r>
              <a:rPr lang="pl-PL" dirty="0"/>
              <a:t>Full </a:t>
            </a:r>
            <a:r>
              <a:rPr lang="pl-PL" dirty="0" err="1"/>
              <a:t>screen</a:t>
            </a:r>
            <a:r>
              <a:rPr lang="pl-PL" dirty="0"/>
              <a:t> image</a:t>
            </a:r>
            <a:endParaRPr lang="en-US" dirty="0"/>
          </a:p>
        </p:txBody>
      </p:sp>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0" y="1386359"/>
            <a:ext cx="12192000" cy="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21" name="Immagine 3">
            <a:extLst>
              <a:ext uri="{FF2B5EF4-FFF2-40B4-BE49-F238E27FC236}">
                <a16:creationId xmlns:a16="http://schemas.microsoft.com/office/drawing/2014/main" id="{17D0BDA5-9CBC-C14D-8149-22C05135EDF0}"/>
              </a:ext>
            </a:extLst>
          </p:cNvPr>
          <p:cNvPicPr>
            <a:picLocks noChangeAspect="1"/>
          </p:cNvPicPr>
          <p:nvPr userDrawn="1"/>
        </p:nvPicPr>
        <p:blipFill>
          <a:blip r:embed="rId2"/>
          <a:stretch>
            <a:fillRect/>
          </a:stretch>
        </p:blipFill>
        <p:spPr>
          <a:xfrm>
            <a:off x="182907" y="245608"/>
            <a:ext cx="2805411" cy="926366"/>
          </a:xfrm>
          <a:prstGeom prst="rect">
            <a:avLst/>
          </a:prstGeom>
        </p:spPr>
      </p:pic>
      <p:sp>
        <p:nvSpPr>
          <p:cNvPr id="10" name="Text Placeholder 11">
            <a:extLst>
              <a:ext uri="{FF2B5EF4-FFF2-40B4-BE49-F238E27FC236}">
                <a16:creationId xmlns:a16="http://schemas.microsoft.com/office/drawing/2014/main" id="{F9A5DE94-3CA1-0547-9BDF-A8665FE07E4A}"/>
              </a:ext>
            </a:extLst>
          </p:cNvPr>
          <p:cNvSpPr>
            <a:spLocks noGrp="1"/>
          </p:cNvSpPr>
          <p:nvPr>
            <p:ph type="body" sz="quarter" idx="11" hasCustomPrompt="1"/>
          </p:nvPr>
        </p:nvSpPr>
        <p:spPr>
          <a:xfrm>
            <a:off x="3371708" y="378055"/>
            <a:ext cx="8528192" cy="645598"/>
          </a:xfrm>
          <a:prstGeom prst="rect">
            <a:avLst/>
          </a:prstGeom>
        </p:spPr>
        <p:txBody>
          <a:bodyPr anchor="ctr"/>
          <a:lstStyle>
            <a:lvl1pPr marL="0" indent="0">
              <a:buNone/>
              <a:defRPr lang="en-US" sz="4000" kern="1200" dirty="0" smtClean="0">
                <a:solidFill>
                  <a:srgbClr val="009193"/>
                </a:solidFill>
                <a:latin typeface="+mn-lt"/>
                <a:ea typeface="+mn-ea"/>
                <a:cs typeface="+mn-cs"/>
              </a:defRPr>
            </a:lvl1pPr>
            <a:lvl2pPr marL="457200" indent="0">
              <a:buNone/>
              <a:defRPr/>
            </a:lvl2pPr>
          </a:lstStyle>
          <a:p>
            <a:pPr lvl="0"/>
            <a:r>
              <a:rPr lang="pl-PL" dirty="0" err="1"/>
              <a:t>Header</a:t>
            </a:r>
            <a:r>
              <a:rPr lang="pl-PL" dirty="0"/>
              <a:t> </a:t>
            </a:r>
            <a:r>
              <a:rPr lang="pl-PL" dirty="0" err="1"/>
              <a:t>text</a:t>
            </a:r>
            <a:endParaRPr lang="en-US" dirty="0"/>
          </a:p>
        </p:txBody>
      </p:sp>
      <p:sp>
        <p:nvSpPr>
          <p:cNvPr id="6" name="Text Placeholder 9">
            <a:extLst>
              <a:ext uri="{FF2B5EF4-FFF2-40B4-BE49-F238E27FC236}">
                <a16:creationId xmlns:a16="http://schemas.microsoft.com/office/drawing/2014/main" id="{A0F167C7-D08F-F04A-9AAC-951649A770F4}"/>
              </a:ext>
            </a:extLst>
          </p:cNvPr>
          <p:cNvSpPr>
            <a:spLocks noGrp="1"/>
          </p:cNvSpPr>
          <p:nvPr>
            <p:ph type="body" sz="quarter" idx="12" hasCustomPrompt="1"/>
          </p:nvPr>
        </p:nvSpPr>
        <p:spPr>
          <a:xfrm>
            <a:off x="6439989" y="1602137"/>
            <a:ext cx="5459911" cy="4969934"/>
          </a:xfrm>
          <a:prstGeom prst="rect">
            <a:avLst/>
          </a:prstGeom>
        </p:spPr>
        <p:txBody>
          <a:bodyPr/>
          <a:lstStyle>
            <a:lvl1pPr marL="0" indent="0">
              <a:buNone/>
              <a:defRPr lang="en-US" sz="32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pl-PL" sz="1800" kern="1200" dirty="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Text</a:t>
            </a:r>
            <a:endParaRPr lang="en-US" dirty="0"/>
          </a:p>
        </p:txBody>
      </p:sp>
    </p:spTree>
    <p:extLst>
      <p:ext uri="{BB962C8B-B14F-4D97-AF65-F5344CB8AC3E}">
        <p14:creationId xmlns:p14="http://schemas.microsoft.com/office/powerpoint/2010/main" val="300037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Horizontal (header and image righ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091646" y="1386358"/>
            <a:ext cx="6100354" cy="5471642"/>
          </a:xfrm>
          <a:prstGeom prst="rect">
            <a:avLst/>
          </a:prstGeom>
          <a:solidFill>
            <a:schemeClr val="bg1">
              <a:lumMod val="85000"/>
            </a:schemeClr>
          </a:solidFill>
        </p:spPr>
        <p:txBody>
          <a:bodyPr/>
          <a:lstStyle>
            <a:lvl1pPr>
              <a:defRPr sz="1400"/>
            </a:lvl1pPr>
          </a:lstStyle>
          <a:p>
            <a:r>
              <a:rPr lang="pl-PL" dirty="0"/>
              <a:t>Full </a:t>
            </a:r>
            <a:r>
              <a:rPr lang="pl-PL" dirty="0" err="1"/>
              <a:t>screen</a:t>
            </a:r>
            <a:r>
              <a:rPr lang="pl-PL" dirty="0"/>
              <a:t> image</a:t>
            </a:r>
            <a:endParaRPr lang="en-US" dirty="0"/>
          </a:p>
        </p:txBody>
      </p:sp>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0" y="1386359"/>
            <a:ext cx="12192000" cy="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21" name="Immagine 3">
            <a:extLst>
              <a:ext uri="{FF2B5EF4-FFF2-40B4-BE49-F238E27FC236}">
                <a16:creationId xmlns:a16="http://schemas.microsoft.com/office/drawing/2014/main" id="{17D0BDA5-9CBC-C14D-8149-22C05135EDF0}"/>
              </a:ext>
            </a:extLst>
          </p:cNvPr>
          <p:cNvPicPr>
            <a:picLocks noChangeAspect="1"/>
          </p:cNvPicPr>
          <p:nvPr userDrawn="1"/>
        </p:nvPicPr>
        <p:blipFill>
          <a:blip r:embed="rId2"/>
          <a:stretch>
            <a:fillRect/>
          </a:stretch>
        </p:blipFill>
        <p:spPr>
          <a:xfrm>
            <a:off x="182907" y="245608"/>
            <a:ext cx="2805411" cy="926366"/>
          </a:xfrm>
          <a:prstGeom prst="rect">
            <a:avLst/>
          </a:prstGeom>
        </p:spPr>
      </p:pic>
      <p:sp>
        <p:nvSpPr>
          <p:cNvPr id="10" name="Text Placeholder 11">
            <a:extLst>
              <a:ext uri="{FF2B5EF4-FFF2-40B4-BE49-F238E27FC236}">
                <a16:creationId xmlns:a16="http://schemas.microsoft.com/office/drawing/2014/main" id="{F9A5DE94-3CA1-0547-9BDF-A8665FE07E4A}"/>
              </a:ext>
            </a:extLst>
          </p:cNvPr>
          <p:cNvSpPr>
            <a:spLocks noGrp="1"/>
          </p:cNvSpPr>
          <p:nvPr>
            <p:ph type="body" sz="quarter" idx="11" hasCustomPrompt="1"/>
          </p:nvPr>
        </p:nvSpPr>
        <p:spPr>
          <a:xfrm>
            <a:off x="3371708" y="378055"/>
            <a:ext cx="8528192" cy="645598"/>
          </a:xfrm>
          <a:prstGeom prst="rect">
            <a:avLst/>
          </a:prstGeom>
        </p:spPr>
        <p:txBody>
          <a:bodyPr anchor="ctr"/>
          <a:lstStyle>
            <a:lvl1pPr marL="0" indent="0">
              <a:buNone/>
              <a:defRPr lang="en-US" sz="4000" kern="1200" dirty="0" smtClean="0">
                <a:solidFill>
                  <a:srgbClr val="009193"/>
                </a:solidFill>
                <a:latin typeface="+mn-lt"/>
                <a:ea typeface="+mn-ea"/>
                <a:cs typeface="+mn-cs"/>
              </a:defRPr>
            </a:lvl1pPr>
            <a:lvl2pPr marL="457200" indent="0">
              <a:buNone/>
              <a:defRPr/>
            </a:lvl2pPr>
          </a:lstStyle>
          <a:p>
            <a:pPr lvl="0"/>
            <a:r>
              <a:rPr lang="pl-PL" dirty="0" err="1"/>
              <a:t>Header</a:t>
            </a:r>
            <a:r>
              <a:rPr lang="pl-PL" dirty="0"/>
              <a:t> </a:t>
            </a:r>
            <a:r>
              <a:rPr lang="pl-PL" dirty="0" err="1"/>
              <a:t>text</a:t>
            </a:r>
            <a:endParaRPr lang="en-US" dirty="0"/>
          </a:p>
        </p:txBody>
      </p:sp>
      <p:sp>
        <p:nvSpPr>
          <p:cNvPr id="6" name="Text Placeholder 9">
            <a:extLst>
              <a:ext uri="{FF2B5EF4-FFF2-40B4-BE49-F238E27FC236}">
                <a16:creationId xmlns:a16="http://schemas.microsoft.com/office/drawing/2014/main" id="{A0F167C7-D08F-F04A-9AAC-951649A770F4}"/>
              </a:ext>
            </a:extLst>
          </p:cNvPr>
          <p:cNvSpPr>
            <a:spLocks noGrp="1"/>
          </p:cNvSpPr>
          <p:nvPr>
            <p:ph type="body" sz="quarter" idx="12" hasCustomPrompt="1"/>
          </p:nvPr>
        </p:nvSpPr>
        <p:spPr>
          <a:xfrm>
            <a:off x="320221" y="1602137"/>
            <a:ext cx="5459911" cy="4969934"/>
          </a:xfrm>
          <a:prstGeom prst="rect">
            <a:avLst/>
          </a:prstGeom>
        </p:spPr>
        <p:txBody>
          <a:bodyPr/>
          <a:lstStyle>
            <a:lvl1pPr marL="0" indent="0">
              <a:buNone/>
              <a:defRPr lang="en-US" sz="32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pl-PL" sz="1800" kern="1200" dirty="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Text</a:t>
            </a:r>
            <a:endParaRPr lang="en-US" dirty="0"/>
          </a:p>
        </p:txBody>
      </p:sp>
    </p:spTree>
    <p:extLst>
      <p:ext uri="{BB962C8B-B14F-4D97-AF65-F5344CB8AC3E}">
        <p14:creationId xmlns:p14="http://schemas.microsoft.com/office/powerpoint/2010/main" val="253360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84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prstGeom prst="rect">
            <a:avLst/>
          </a:prstGeom>
          <a:solidFill>
            <a:schemeClr val="bg1">
              <a:lumMod val="85000"/>
            </a:schemeClr>
          </a:solidFill>
        </p:spPr>
        <p:txBody>
          <a:bodyPr/>
          <a:lstStyle>
            <a:lvl1pPr>
              <a:defRPr sz="1400"/>
            </a:lvl1pPr>
          </a:lstStyle>
          <a:p>
            <a:r>
              <a:rPr lang="pl-PL" dirty="0"/>
              <a:t>Full </a:t>
            </a:r>
            <a:r>
              <a:rPr lang="pl-PL" dirty="0" err="1"/>
              <a:t>screen</a:t>
            </a:r>
            <a:r>
              <a:rPr lang="pl-PL" dirty="0"/>
              <a:t> image</a:t>
            </a:r>
            <a:endParaRPr lang="en-US" dirty="0"/>
          </a:p>
        </p:txBody>
      </p:sp>
    </p:spTree>
    <p:extLst>
      <p:ext uri="{BB962C8B-B14F-4D97-AF65-F5344CB8AC3E}">
        <p14:creationId xmlns:p14="http://schemas.microsoft.com/office/powerpoint/2010/main" val="231719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9" name="Immagine 1"/>
          <p:cNvPicPr>
            <a:picLocks noChangeAspect="1"/>
          </p:cNvPicPr>
          <p:nvPr userDrawn="1"/>
        </p:nvPicPr>
        <p:blipFill>
          <a:blip r:embed="rId2"/>
          <a:stretch>
            <a:fillRect/>
          </a:stretch>
        </p:blipFill>
        <p:spPr>
          <a:xfrm>
            <a:off x="900942" y="1782456"/>
            <a:ext cx="2346889" cy="255013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3934" y="5818222"/>
            <a:ext cx="1696471" cy="794765"/>
          </a:xfrm>
          <a:prstGeom prst="rect">
            <a:avLst/>
          </a:prstGeom>
        </p:spPr>
      </p:pic>
      <p:sp>
        <p:nvSpPr>
          <p:cNvPr id="14" name="TextBox 13"/>
          <p:cNvSpPr txBox="1"/>
          <p:nvPr userDrawn="1"/>
        </p:nvSpPr>
        <p:spPr>
          <a:xfrm>
            <a:off x="980728" y="5984771"/>
            <a:ext cx="1501153"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rPr>
              <a:t>COST is supported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The EU Framework </a:t>
            </a:r>
            <a:r>
              <a:rPr lang="en-US" sz="800" kern="1200" dirty="0" err="1">
                <a:solidFill>
                  <a:schemeClr val="tx1">
                    <a:lumMod val="50000"/>
                    <a:lumOff val="50000"/>
                  </a:schemeClr>
                </a:solidFill>
                <a:latin typeface="Calibri"/>
                <a:ea typeface="Open Sans" panose="020B0606030504020204" pitchFamily="34" charset="0"/>
                <a:cs typeface="Open Sans" panose="020B0606030504020204" pitchFamily="34" charset="0"/>
              </a:rPr>
              <a:t>Programme</a:t>
            </a:r>
            <a:endPar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rPr>
              <a:t>Horizon</a:t>
            </a:r>
            <a:r>
              <a:rPr lang="en-US" sz="800" kern="1200" baseline="0" dirty="0">
                <a:solidFill>
                  <a:schemeClr val="tx1">
                    <a:lumMod val="50000"/>
                    <a:lumOff val="50000"/>
                  </a:schemeClr>
                </a:solidFill>
                <a:latin typeface="Calibri"/>
                <a:ea typeface="Open Sans" panose="020B0606030504020204" pitchFamily="34" charset="0"/>
                <a:cs typeface="Open Sans" panose="020B0606030504020204" pitchFamily="34" charset="0"/>
              </a:rPr>
              <a:t> 2020</a:t>
            </a:r>
            <a:endParaRPr lang="en-US" sz="8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055" y="5940893"/>
            <a:ext cx="803942" cy="549422"/>
          </a:xfrm>
          <a:prstGeom prst="rect">
            <a:avLst/>
          </a:prstGeom>
        </p:spPr>
      </p:pic>
      <p:cxnSp>
        <p:nvCxnSpPr>
          <p:cNvPr id="15" name="Straight Connector 14">
            <a:extLst>
              <a:ext uri="{FF2B5EF4-FFF2-40B4-BE49-F238E27FC236}">
                <a16:creationId xmlns:a16="http://schemas.microsoft.com/office/drawing/2014/main" id="{2E30FDD8-0BB8-B048-B66D-34B936B55E09}"/>
              </a:ext>
            </a:extLst>
          </p:cNvPr>
          <p:cNvCxnSpPr>
            <a:cxnSpLocks/>
          </p:cNvCxnSpPr>
          <p:nvPr userDrawn="1"/>
        </p:nvCxnSpPr>
        <p:spPr>
          <a:xfrm>
            <a:off x="4387889" y="0"/>
            <a:ext cx="0" cy="685800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F187499-58B8-4C48-9A20-552F455D063C}"/>
              </a:ext>
            </a:extLst>
          </p:cNvPr>
          <p:cNvSpPr txBox="1"/>
          <p:nvPr userDrawn="1"/>
        </p:nvSpPr>
        <p:spPr>
          <a:xfrm>
            <a:off x="4660388" y="6318469"/>
            <a:ext cx="6973557"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This presentation is based upon work from COST Action RESTORE CA16114, supported by COST (European Cooperation in Science and Technology).</a:t>
            </a:r>
          </a:p>
        </p:txBody>
      </p:sp>
      <p:sp>
        <p:nvSpPr>
          <p:cNvPr id="20" name="Text Placeholder 21">
            <a:extLst>
              <a:ext uri="{FF2B5EF4-FFF2-40B4-BE49-F238E27FC236}">
                <a16:creationId xmlns:a16="http://schemas.microsoft.com/office/drawing/2014/main" id="{E8EB20B3-B98E-3646-97AD-EEA5E04642FA}"/>
              </a:ext>
            </a:extLst>
          </p:cNvPr>
          <p:cNvSpPr>
            <a:spLocks noGrp="1"/>
          </p:cNvSpPr>
          <p:nvPr>
            <p:ph type="body" sz="quarter" idx="10" hasCustomPrompt="1"/>
          </p:nvPr>
        </p:nvSpPr>
        <p:spPr>
          <a:xfrm>
            <a:off x="4660386" y="3957404"/>
            <a:ext cx="7313463" cy="414377"/>
          </a:xfrm>
          <a:prstGeom prst="rect">
            <a:avLst/>
          </a:prstGeom>
        </p:spPr>
        <p:txBody>
          <a:bodyPr/>
          <a:lstStyle>
            <a:lvl1pPr marL="0" indent="0">
              <a:buNone/>
              <a:defRPr lang="en-US" sz="24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Name</a:t>
            </a:r>
            <a:r>
              <a:rPr lang="pl-PL" dirty="0"/>
              <a:t> and </a:t>
            </a:r>
            <a:r>
              <a:rPr lang="pl-PL" dirty="0" err="1"/>
              <a:t>Surname</a:t>
            </a:r>
            <a:endParaRPr lang="en-US" dirty="0"/>
          </a:p>
        </p:txBody>
      </p:sp>
      <p:sp>
        <p:nvSpPr>
          <p:cNvPr id="21" name="Text Placeholder 5">
            <a:extLst>
              <a:ext uri="{FF2B5EF4-FFF2-40B4-BE49-F238E27FC236}">
                <a16:creationId xmlns:a16="http://schemas.microsoft.com/office/drawing/2014/main" id="{E1375046-98FC-4A48-A4A5-A08B8E4A7D21}"/>
              </a:ext>
            </a:extLst>
          </p:cNvPr>
          <p:cNvSpPr>
            <a:spLocks noGrp="1"/>
          </p:cNvSpPr>
          <p:nvPr>
            <p:ph type="body" sz="quarter" idx="11" hasCustomPrompt="1"/>
          </p:nvPr>
        </p:nvSpPr>
        <p:spPr>
          <a:xfrm>
            <a:off x="4660387" y="1711734"/>
            <a:ext cx="7313462" cy="1283451"/>
          </a:xfrm>
          <a:prstGeom prst="rect">
            <a:avLst/>
          </a:prstGeom>
        </p:spPr>
        <p:txBody>
          <a:bodyPr/>
          <a:lstStyle>
            <a:lvl1pPr marL="0" indent="0" algn="ctr">
              <a:buFontTx/>
              <a:buNone/>
              <a:defRPr lang="en-US" sz="2400" kern="1200" dirty="0" smtClean="0">
                <a:solidFill>
                  <a:srgbClr val="009193"/>
                </a:solidFill>
                <a:latin typeface="Calibri"/>
                <a:ea typeface="Open Sans" panose="020B0606030504020204" pitchFamily="34" charset="0"/>
                <a:cs typeface="Open Sans" panose="020B0606030504020204" pitchFamily="34" charset="0"/>
              </a:defRPr>
            </a:lvl1pPr>
            <a:lvl2pPr marL="457200" indent="0">
              <a:buFontTx/>
              <a:buNone/>
              <a:defRPr lang="en-US" sz="1800" kern="1200" dirty="0" smtClean="0">
                <a:solidFill>
                  <a:srgbClr val="009193"/>
                </a:solidFill>
                <a:latin typeface="Calibri"/>
                <a:ea typeface="Open Sans" panose="020B0606030504020204" pitchFamily="34" charset="0"/>
                <a:cs typeface="Open Sans" panose="020B0606030504020204" pitchFamily="34" charset="0"/>
              </a:defRPr>
            </a:lvl2pPr>
            <a:lvl3pPr marL="914400" indent="0">
              <a:buFontTx/>
              <a:buNone/>
              <a:defRPr lang="en-US" sz="1800" kern="1200" dirty="0" smtClean="0">
                <a:solidFill>
                  <a:srgbClr val="009193"/>
                </a:solidFill>
                <a:latin typeface="Calibri"/>
                <a:ea typeface="Open Sans" panose="020B0606030504020204" pitchFamily="34" charset="0"/>
                <a:cs typeface="Open Sans" panose="020B0606030504020204" pitchFamily="34" charset="0"/>
              </a:defRPr>
            </a:lvl3pPr>
            <a:lvl4pPr marL="1371600" indent="0">
              <a:buFontTx/>
              <a:buNone/>
              <a:defRPr lang="en-US" sz="1800" kern="1200" dirty="0" smtClean="0">
                <a:solidFill>
                  <a:srgbClr val="009193"/>
                </a:solidFill>
                <a:latin typeface="Calibri"/>
                <a:ea typeface="Open Sans" panose="020B0606030504020204" pitchFamily="34" charset="0"/>
                <a:cs typeface="Open Sans" panose="020B0606030504020204" pitchFamily="34" charset="0"/>
              </a:defRPr>
            </a:lvl4pPr>
            <a:lvl5pPr marL="1828800" indent="0">
              <a:buFontTx/>
              <a:buNone/>
              <a:defRPr lang="pl-PL" sz="1800" kern="1200" dirty="0">
                <a:solidFill>
                  <a:srgbClr val="009193"/>
                </a:solidFill>
                <a:latin typeface="Calibri"/>
                <a:ea typeface="Open Sans" panose="020B0606030504020204" pitchFamily="34" charset="0"/>
                <a:cs typeface="Open Sans" panose="020B0606030504020204" pitchFamily="34" charset="0"/>
              </a:defRPr>
            </a:lvl5pPr>
          </a:lstStyle>
          <a:p>
            <a:pPr lvl="0"/>
            <a:r>
              <a:rPr lang="pl-PL" dirty="0" err="1"/>
              <a:t>Few</a:t>
            </a:r>
            <a:r>
              <a:rPr lang="pl-PL" dirty="0"/>
              <a:t> </a:t>
            </a:r>
            <a:r>
              <a:rPr lang="pl-PL" dirty="0" err="1"/>
              <a:t>more</a:t>
            </a:r>
            <a:r>
              <a:rPr lang="pl-PL" dirty="0"/>
              <a:t> </a:t>
            </a:r>
            <a:r>
              <a:rPr lang="pl-PL" dirty="0" err="1"/>
              <a:t>words</a:t>
            </a:r>
            <a:r>
              <a:rPr lang="pl-PL" dirty="0"/>
              <a:t>, </a:t>
            </a:r>
            <a:r>
              <a:rPr lang="pl-PL" dirty="0" err="1"/>
              <a:t>e.g</a:t>
            </a:r>
            <a:r>
              <a:rPr lang="pl-PL" dirty="0"/>
              <a:t>. </a:t>
            </a:r>
            <a:r>
              <a:rPr lang="pl-PL" dirty="0" err="1"/>
              <a:t>thank</a:t>
            </a:r>
            <a:r>
              <a:rPr lang="pl-PL" dirty="0"/>
              <a:t> </a:t>
            </a:r>
            <a:r>
              <a:rPr lang="pl-PL" dirty="0" err="1"/>
              <a:t>you</a:t>
            </a:r>
            <a:r>
              <a:rPr lang="pl-PL" dirty="0"/>
              <a:t> in </a:t>
            </a:r>
            <a:r>
              <a:rPr lang="pl-PL" dirty="0" err="1"/>
              <a:t>different</a:t>
            </a:r>
            <a:r>
              <a:rPr lang="pl-PL" dirty="0"/>
              <a:t> </a:t>
            </a:r>
            <a:r>
              <a:rPr lang="pl-PL" dirty="0" err="1"/>
              <a:t>language</a:t>
            </a:r>
            <a:r>
              <a:rPr lang="pl-PL" dirty="0"/>
              <a:t>:</a:t>
            </a:r>
            <a:br>
              <a:rPr lang="pl-PL" dirty="0"/>
            </a:br>
            <a:r>
              <a:rPr lang="ja-JP" altLang="en-US" dirty="0"/>
              <a:t>どうもありがとう</a:t>
            </a:r>
            <a:endParaRPr lang="pl-PL" dirty="0"/>
          </a:p>
        </p:txBody>
      </p:sp>
      <p:sp>
        <p:nvSpPr>
          <p:cNvPr id="23" name="Text Placeholder 9">
            <a:extLst>
              <a:ext uri="{FF2B5EF4-FFF2-40B4-BE49-F238E27FC236}">
                <a16:creationId xmlns:a16="http://schemas.microsoft.com/office/drawing/2014/main" id="{282C0785-C969-394C-B914-4ABF5C26A34B}"/>
              </a:ext>
            </a:extLst>
          </p:cNvPr>
          <p:cNvSpPr>
            <a:spLocks noGrp="1"/>
          </p:cNvSpPr>
          <p:nvPr>
            <p:ph type="body" sz="quarter" idx="12" hasCustomPrompt="1"/>
          </p:nvPr>
        </p:nvSpPr>
        <p:spPr>
          <a:xfrm>
            <a:off x="4660388" y="468313"/>
            <a:ext cx="7313463" cy="1116343"/>
          </a:xfrm>
          <a:prstGeom prst="rect">
            <a:avLst/>
          </a:prstGeom>
        </p:spPr>
        <p:txBody>
          <a:bodyPr anchor="b"/>
          <a:lstStyle>
            <a:lvl1pPr marL="0" indent="0" algn="ctr">
              <a:buNone/>
              <a:defRPr lang="en-US" sz="4000" kern="1200" dirty="0" smtClean="0">
                <a:solidFill>
                  <a:srgbClr val="009193"/>
                </a:solidFill>
                <a:latin typeface="+mn-lt"/>
                <a:ea typeface="+mn-ea"/>
                <a:cs typeface="+mn-cs"/>
              </a:defRPr>
            </a:lvl1pPr>
            <a:lvl2pPr marL="457200" indent="0">
              <a:buNone/>
              <a:defRPr lang="en-US" sz="4000" kern="1200" dirty="0" smtClean="0">
                <a:solidFill>
                  <a:srgbClr val="009193"/>
                </a:solidFill>
                <a:latin typeface="+mn-lt"/>
                <a:ea typeface="+mn-ea"/>
                <a:cs typeface="+mn-cs"/>
              </a:defRPr>
            </a:lvl2pPr>
            <a:lvl3pPr marL="914400" indent="0">
              <a:buNone/>
              <a:defRPr lang="en-US" sz="4000" kern="1200" dirty="0" smtClean="0">
                <a:solidFill>
                  <a:srgbClr val="009193"/>
                </a:solidFill>
                <a:latin typeface="+mn-lt"/>
                <a:ea typeface="+mn-ea"/>
                <a:cs typeface="+mn-cs"/>
              </a:defRPr>
            </a:lvl3pPr>
            <a:lvl4pPr marL="1371600" indent="0">
              <a:buNone/>
              <a:defRPr lang="en-US" sz="4000" kern="1200" dirty="0" smtClean="0">
                <a:solidFill>
                  <a:srgbClr val="009193"/>
                </a:solidFill>
                <a:latin typeface="+mn-lt"/>
                <a:ea typeface="+mn-ea"/>
                <a:cs typeface="+mn-cs"/>
              </a:defRPr>
            </a:lvl4pPr>
            <a:lvl5pPr marL="1828800" indent="0">
              <a:buNone/>
              <a:defRPr lang="pl-PL" sz="4000" kern="1200" dirty="0">
                <a:solidFill>
                  <a:srgbClr val="009193"/>
                </a:solidFill>
                <a:latin typeface="+mn-lt"/>
                <a:ea typeface="+mn-ea"/>
                <a:cs typeface="+mn-cs"/>
              </a:defRPr>
            </a:lvl5pPr>
          </a:lstStyle>
          <a:p>
            <a:pPr lvl="0"/>
            <a:r>
              <a:rPr lang="pl-PL" dirty="0" err="1"/>
              <a:t>Main</a:t>
            </a:r>
            <a:r>
              <a:rPr lang="pl-PL" dirty="0"/>
              <a:t> THANK YOU </a:t>
            </a:r>
            <a:r>
              <a:rPr lang="pl-PL" dirty="0" err="1"/>
              <a:t>text</a:t>
            </a:r>
            <a:r>
              <a:rPr lang="pl-PL" dirty="0"/>
              <a:t>!</a:t>
            </a:r>
            <a:endParaRPr lang="en-US" dirty="0"/>
          </a:p>
        </p:txBody>
      </p:sp>
      <p:sp>
        <p:nvSpPr>
          <p:cNvPr id="24" name="Text Placeholder 11">
            <a:extLst>
              <a:ext uri="{FF2B5EF4-FFF2-40B4-BE49-F238E27FC236}">
                <a16:creationId xmlns:a16="http://schemas.microsoft.com/office/drawing/2014/main" id="{1897F018-3DAE-994D-BD89-3B9809D2A6B6}"/>
              </a:ext>
            </a:extLst>
          </p:cNvPr>
          <p:cNvSpPr>
            <a:spLocks noGrp="1"/>
          </p:cNvSpPr>
          <p:nvPr>
            <p:ph type="body" sz="quarter" idx="13" hasCustomPrompt="1"/>
          </p:nvPr>
        </p:nvSpPr>
        <p:spPr>
          <a:xfrm>
            <a:off x="4660388" y="5782310"/>
            <a:ext cx="7313463" cy="433295"/>
          </a:xfrm>
          <a:prstGeom prst="rect">
            <a:avLst/>
          </a:prstGeom>
        </p:spPr>
        <p:txBody>
          <a:bodyPr anchor="ctr"/>
          <a:lstStyle>
            <a:lvl1pPr marL="0" indent="0">
              <a:buNone/>
              <a:defRPr lang="en-US" sz="24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pl-PL"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Location</a:t>
            </a:r>
            <a:r>
              <a:rPr lang="pl-PL" dirty="0"/>
              <a:t>, DD/MM/YYYY</a:t>
            </a:r>
            <a:endParaRPr lang="en-US" dirty="0"/>
          </a:p>
        </p:txBody>
      </p:sp>
      <p:sp>
        <p:nvSpPr>
          <p:cNvPr id="27" name="Text Placeholder 21">
            <a:extLst>
              <a:ext uri="{FF2B5EF4-FFF2-40B4-BE49-F238E27FC236}">
                <a16:creationId xmlns:a16="http://schemas.microsoft.com/office/drawing/2014/main" id="{9DE1CD48-1D0A-144E-9291-05DE75E91319}"/>
              </a:ext>
            </a:extLst>
          </p:cNvPr>
          <p:cNvSpPr>
            <a:spLocks noGrp="1"/>
          </p:cNvSpPr>
          <p:nvPr>
            <p:ph type="body" sz="quarter" idx="16" hasCustomPrompt="1"/>
          </p:nvPr>
        </p:nvSpPr>
        <p:spPr>
          <a:xfrm>
            <a:off x="4660386" y="4461206"/>
            <a:ext cx="7313463" cy="1153966"/>
          </a:xfrm>
          <a:prstGeom prst="rect">
            <a:avLst/>
          </a:prstGeom>
        </p:spPr>
        <p:txBody>
          <a:bodyPr/>
          <a:lstStyle>
            <a:lvl1pPr marL="0" indent="0">
              <a:buNone/>
              <a:defRPr lang="en-US" sz="24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en-US" sz="1800" kern="1200" baseline="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Contact</a:t>
            </a:r>
            <a:r>
              <a:rPr lang="pl-PL" dirty="0"/>
              <a:t> </a:t>
            </a:r>
            <a:r>
              <a:rPr lang="pl-PL" dirty="0" err="1"/>
              <a:t>information</a:t>
            </a:r>
            <a:endParaRPr lang="en-US" dirty="0"/>
          </a:p>
        </p:txBody>
      </p:sp>
    </p:spTree>
    <p:extLst>
      <p:ext uri="{BB962C8B-B14F-4D97-AF65-F5344CB8AC3E}">
        <p14:creationId xmlns:p14="http://schemas.microsoft.com/office/powerpoint/2010/main" val="104641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1618775" y="0"/>
            <a:ext cx="0" cy="685800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10" name="Immagine 1">
            <a:extLst>
              <a:ext uri="{FF2B5EF4-FFF2-40B4-BE49-F238E27FC236}">
                <a16:creationId xmlns:a16="http://schemas.microsoft.com/office/drawing/2014/main" id="{50E91083-36A3-8849-AB3C-A9B5B3B35E35}"/>
              </a:ext>
            </a:extLst>
          </p:cNvPr>
          <p:cNvPicPr>
            <a:picLocks noChangeAspect="1"/>
          </p:cNvPicPr>
          <p:nvPr userDrawn="1"/>
        </p:nvPicPr>
        <p:blipFill>
          <a:blip r:embed="rId2"/>
          <a:stretch>
            <a:fillRect/>
          </a:stretch>
        </p:blipFill>
        <p:spPr>
          <a:xfrm>
            <a:off x="263836" y="263090"/>
            <a:ext cx="1124933" cy="1222354"/>
          </a:xfrm>
          <a:prstGeom prst="rect">
            <a:avLst/>
          </a:prstGeom>
        </p:spPr>
      </p:pic>
      <p:grpSp>
        <p:nvGrpSpPr>
          <p:cNvPr id="12" name="Group 11">
            <a:extLst>
              <a:ext uri="{FF2B5EF4-FFF2-40B4-BE49-F238E27FC236}">
                <a16:creationId xmlns:a16="http://schemas.microsoft.com/office/drawing/2014/main" id="{D61F2FDE-1CFD-A743-A902-A86A028E77BA}"/>
              </a:ext>
            </a:extLst>
          </p:cNvPr>
          <p:cNvGrpSpPr/>
          <p:nvPr userDrawn="1"/>
        </p:nvGrpSpPr>
        <p:grpSpPr>
          <a:xfrm>
            <a:off x="128163" y="6263642"/>
            <a:ext cx="1448484" cy="461665"/>
            <a:chOff x="128163" y="6263642"/>
            <a:chExt cx="1448484" cy="461665"/>
          </a:xfrm>
        </p:grpSpPr>
        <p:sp>
          <p:nvSpPr>
            <p:cNvPr id="7" name="TextBox 6">
              <a:extLst>
                <a:ext uri="{FF2B5EF4-FFF2-40B4-BE49-F238E27FC236}">
                  <a16:creationId xmlns:a16="http://schemas.microsoft.com/office/drawing/2014/main" id="{0119E2A4-CE62-6043-A278-20666A082376}"/>
                </a:ext>
              </a:extLst>
            </p:cNvPr>
            <p:cNvSpPr txBox="1"/>
            <p:nvPr userDrawn="1"/>
          </p:nvSpPr>
          <p:spPr>
            <a:xfrm>
              <a:off x="710758" y="6263642"/>
              <a:ext cx="86588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COST is supported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The EU Framework </a:t>
              </a:r>
              <a:r>
                <a:rPr lang="en-US" sz="600" kern="1200" dirty="0" err="1">
                  <a:solidFill>
                    <a:schemeClr val="tx1">
                      <a:lumMod val="50000"/>
                      <a:lumOff val="50000"/>
                    </a:schemeClr>
                  </a:solidFill>
                  <a:latin typeface="Calibri"/>
                  <a:ea typeface="Open Sans" panose="020B0606030504020204" pitchFamily="34" charset="0"/>
                  <a:cs typeface="Open Sans" panose="020B0606030504020204" pitchFamily="34" charset="0"/>
                </a:rPr>
                <a:t>Programme</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Horizon</a:t>
              </a:r>
              <a:r>
                <a:rPr lang="en-US" sz="600" kern="1200" baseline="0" dirty="0">
                  <a:solidFill>
                    <a:schemeClr val="tx1">
                      <a:lumMod val="50000"/>
                      <a:lumOff val="50000"/>
                    </a:schemeClr>
                  </a:solidFill>
                  <a:latin typeface="Calibri"/>
                  <a:ea typeface="Open Sans" panose="020B0606030504020204" pitchFamily="34" charset="0"/>
                  <a:cs typeface="Open Sans" panose="020B0606030504020204" pitchFamily="34" charset="0"/>
                </a:rPr>
                <a:t> 2020</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3327F6D8-5271-BC45-B5F1-F2B29203C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163" y="6279139"/>
              <a:ext cx="630177" cy="430669"/>
            </a:xfrm>
            <a:prstGeom prst="rect">
              <a:avLst/>
            </a:prstGeom>
          </p:spPr>
        </p:pic>
      </p:grpSp>
      <p:pic>
        <p:nvPicPr>
          <p:cNvPr id="13" name="Picture 12">
            <a:extLst>
              <a:ext uri="{FF2B5EF4-FFF2-40B4-BE49-F238E27FC236}">
                <a16:creationId xmlns:a16="http://schemas.microsoft.com/office/drawing/2014/main" id="{B0017E41-9194-EE43-B02A-EC42E066AF1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415" t="16870" r="9957" b="14613"/>
          <a:stretch/>
        </p:blipFill>
        <p:spPr>
          <a:xfrm>
            <a:off x="126613" y="5739362"/>
            <a:ext cx="1262156" cy="508781"/>
          </a:xfrm>
          <a:prstGeom prst="rect">
            <a:avLst/>
          </a:prstGeom>
        </p:spPr>
      </p:pic>
    </p:spTree>
    <p:extLst>
      <p:ext uri="{BB962C8B-B14F-4D97-AF65-F5344CB8AC3E}">
        <p14:creationId xmlns:p14="http://schemas.microsoft.com/office/powerpoint/2010/main" val="192531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full screen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618775" y="1"/>
            <a:ext cx="10573225" cy="6858000"/>
          </a:xfrm>
          <a:prstGeom prst="rect">
            <a:avLst/>
          </a:prstGeom>
          <a:solidFill>
            <a:schemeClr val="bg1">
              <a:lumMod val="85000"/>
            </a:schemeClr>
          </a:solidFill>
        </p:spPr>
        <p:txBody>
          <a:bodyPr/>
          <a:lstStyle>
            <a:lvl1pPr>
              <a:defRPr sz="1400"/>
            </a:lvl1pPr>
          </a:lstStyle>
          <a:p>
            <a:r>
              <a:rPr lang="pl-PL" dirty="0"/>
              <a:t>Full </a:t>
            </a:r>
            <a:r>
              <a:rPr lang="pl-PL" dirty="0" err="1"/>
              <a:t>screen</a:t>
            </a:r>
            <a:r>
              <a:rPr lang="pl-PL" dirty="0"/>
              <a:t> image</a:t>
            </a:r>
            <a:endParaRPr lang="en-US" dirty="0"/>
          </a:p>
        </p:txBody>
      </p:sp>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1618775" y="0"/>
            <a:ext cx="0" cy="685800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10" name="Immagine 1">
            <a:extLst>
              <a:ext uri="{FF2B5EF4-FFF2-40B4-BE49-F238E27FC236}">
                <a16:creationId xmlns:a16="http://schemas.microsoft.com/office/drawing/2014/main" id="{50E91083-36A3-8849-AB3C-A9B5B3B35E35}"/>
              </a:ext>
            </a:extLst>
          </p:cNvPr>
          <p:cNvPicPr>
            <a:picLocks noChangeAspect="1"/>
          </p:cNvPicPr>
          <p:nvPr userDrawn="1"/>
        </p:nvPicPr>
        <p:blipFill>
          <a:blip r:embed="rId2"/>
          <a:stretch>
            <a:fillRect/>
          </a:stretch>
        </p:blipFill>
        <p:spPr>
          <a:xfrm>
            <a:off x="263836" y="263090"/>
            <a:ext cx="1124933" cy="1222354"/>
          </a:xfrm>
          <a:prstGeom prst="rect">
            <a:avLst/>
          </a:prstGeom>
        </p:spPr>
      </p:pic>
      <p:grpSp>
        <p:nvGrpSpPr>
          <p:cNvPr id="12" name="Group 11">
            <a:extLst>
              <a:ext uri="{FF2B5EF4-FFF2-40B4-BE49-F238E27FC236}">
                <a16:creationId xmlns:a16="http://schemas.microsoft.com/office/drawing/2014/main" id="{D61F2FDE-1CFD-A743-A902-A86A028E77BA}"/>
              </a:ext>
            </a:extLst>
          </p:cNvPr>
          <p:cNvGrpSpPr/>
          <p:nvPr userDrawn="1"/>
        </p:nvGrpSpPr>
        <p:grpSpPr>
          <a:xfrm>
            <a:off x="128163" y="6263642"/>
            <a:ext cx="1448484" cy="461665"/>
            <a:chOff x="128163" y="6263642"/>
            <a:chExt cx="1448484" cy="461665"/>
          </a:xfrm>
        </p:grpSpPr>
        <p:sp>
          <p:nvSpPr>
            <p:cNvPr id="7" name="TextBox 6">
              <a:extLst>
                <a:ext uri="{FF2B5EF4-FFF2-40B4-BE49-F238E27FC236}">
                  <a16:creationId xmlns:a16="http://schemas.microsoft.com/office/drawing/2014/main" id="{0119E2A4-CE62-6043-A278-20666A082376}"/>
                </a:ext>
              </a:extLst>
            </p:cNvPr>
            <p:cNvSpPr txBox="1"/>
            <p:nvPr userDrawn="1"/>
          </p:nvSpPr>
          <p:spPr>
            <a:xfrm>
              <a:off x="710758" y="6263642"/>
              <a:ext cx="86588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COST is supported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The EU Framework </a:t>
              </a:r>
              <a:r>
                <a:rPr lang="en-US" sz="600" kern="1200" dirty="0" err="1">
                  <a:solidFill>
                    <a:schemeClr val="tx1">
                      <a:lumMod val="50000"/>
                      <a:lumOff val="50000"/>
                    </a:schemeClr>
                  </a:solidFill>
                  <a:latin typeface="Calibri"/>
                  <a:ea typeface="Open Sans" panose="020B0606030504020204" pitchFamily="34" charset="0"/>
                  <a:cs typeface="Open Sans" panose="020B0606030504020204" pitchFamily="34" charset="0"/>
                </a:rPr>
                <a:t>Programme</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Horizon</a:t>
              </a:r>
              <a:r>
                <a:rPr lang="en-US" sz="600" kern="1200" baseline="0" dirty="0">
                  <a:solidFill>
                    <a:schemeClr val="tx1">
                      <a:lumMod val="50000"/>
                      <a:lumOff val="50000"/>
                    </a:schemeClr>
                  </a:solidFill>
                  <a:latin typeface="Calibri"/>
                  <a:ea typeface="Open Sans" panose="020B0606030504020204" pitchFamily="34" charset="0"/>
                  <a:cs typeface="Open Sans" panose="020B0606030504020204" pitchFamily="34" charset="0"/>
                </a:rPr>
                <a:t> 2020</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3327F6D8-5271-BC45-B5F1-F2B29203C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163" y="6279139"/>
              <a:ext cx="630177" cy="430669"/>
            </a:xfrm>
            <a:prstGeom prst="rect">
              <a:avLst/>
            </a:prstGeom>
          </p:spPr>
        </p:pic>
      </p:grpSp>
      <p:pic>
        <p:nvPicPr>
          <p:cNvPr id="13" name="Picture 12">
            <a:extLst>
              <a:ext uri="{FF2B5EF4-FFF2-40B4-BE49-F238E27FC236}">
                <a16:creationId xmlns:a16="http://schemas.microsoft.com/office/drawing/2014/main" id="{B0017E41-9194-EE43-B02A-EC42E066AF1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415" t="16870" r="9957" b="14613"/>
          <a:stretch/>
        </p:blipFill>
        <p:spPr>
          <a:xfrm>
            <a:off x="126613" y="5739362"/>
            <a:ext cx="1262156" cy="508781"/>
          </a:xfrm>
          <a:prstGeom prst="rect">
            <a:avLst/>
          </a:prstGeom>
        </p:spPr>
      </p:pic>
    </p:spTree>
    <p:extLst>
      <p:ext uri="{BB962C8B-B14F-4D97-AF65-F5344CB8AC3E}">
        <p14:creationId xmlns:p14="http://schemas.microsoft.com/office/powerpoint/2010/main" val="308247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1618775" y="0"/>
            <a:ext cx="0" cy="685800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10" name="Immagine 1">
            <a:extLst>
              <a:ext uri="{FF2B5EF4-FFF2-40B4-BE49-F238E27FC236}">
                <a16:creationId xmlns:a16="http://schemas.microsoft.com/office/drawing/2014/main" id="{50E91083-36A3-8849-AB3C-A9B5B3B35E35}"/>
              </a:ext>
            </a:extLst>
          </p:cNvPr>
          <p:cNvPicPr>
            <a:picLocks noChangeAspect="1"/>
          </p:cNvPicPr>
          <p:nvPr userDrawn="1"/>
        </p:nvPicPr>
        <p:blipFill>
          <a:blip r:embed="rId2"/>
          <a:stretch>
            <a:fillRect/>
          </a:stretch>
        </p:blipFill>
        <p:spPr>
          <a:xfrm>
            <a:off x="263836" y="263090"/>
            <a:ext cx="1124933" cy="1222354"/>
          </a:xfrm>
          <a:prstGeom prst="rect">
            <a:avLst/>
          </a:prstGeom>
        </p:spPr>
      </p:pic>
      <p:grpSp>
        <p:nvGrpSpPr>
          <p:cNvPr id="12" name="Group 11">
            <a:extLst>
              <a:ext uri="{FF2B5EF4-FFF2-40B4-BE49-F238E27FC236}">
                <a16:creationId xmlns:a16="http://schemas.microsoft.com/office/drawing/2014/main" id="{D61F2FDE-1CFD-A743-A902-A86A028E77BA}"/>
              </a:ext>
            </a:extLst>
          </p:cNvPr>
          <p:cNvGrpSpPr/>
          <p:nvPr userDrawn="1"/>
        </p:nvGrpSpPr>
        <p:grpSpPr>
          <a:xfrm>
            <a:off x="128163" y="6263642"/>
            <a:ext cx="1448484" cy="461665"/>
            <a:chOff x="128163" y="6263642"/>
            <a:chExt cx="1448484" cy="461665"/>
          </a:xfrm>
        </p:grpSpPr>
        <p:sp>
          <p:nvSpPr>
            <p:cNvPr id="7" name="TextBox 6">
              <a:extLst>
                <a:ext uri="{FF2B5EF4-FFF2-40B4-BE49-F238E27FC236}">
                  <a16:creationId xmlns:a16="http://schemas.microsoft.com/office/drawing/2014/main" id="{0119E2A4-CE62-6043-A278-20666A082376}"/>
                </a:ext>
              </a:extLst>
            </p:cNvPr>
            <p:cNvSpPr txBox="1"/>
            <p:nvPr userDrawn="1"/>
          </p:nvSpPr>
          <p:spPr>
            <a:xfrm>
              <a:off x="710758" y="6263642"/>
              <a:ext cx="86588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COST is supported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The EU Framework </a:t>
              </a:r>
              <a:r>
                <a:rPr lang="en-US" sz="600" kern="1200" dirty="0" err="1">
                  <a:solidFill>
                    <a:schemeClr val="tx1">
                      <a:lumMod val="50000"/>
                      <a:lumOff val="50000"/>
                    </a:schemeClr>
                  </a:solidFill>
                  <a:latin typeface="Calibri"/>
                  <a:ea typeface="Open Sans" panose="020B0606030504020204" pitchFamily="34" charset="0"/>
                  <a:cs typeface="Open Sans" panose="020B0606030504020204" pitchFamily="34" charset="0"/>
                </a:rPr>
                <a:t>Programme</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Horizon</a:t>
              </a:r>
              <a:r>
                <a:rPr lang="en-US" sz="600" kern="1200" baseline="0" dirty="0">
                  <a:solidFill>
                    <a:schemeClr val="tx1">
                      <a:lumMod val="50000"/>
                      <a:lumOff val="50000"/>
                    </a:schemeClr>
                  </a:solidFill>
                  <a:latin typeface="Calibri"/>
                  <a:ea typeface="Open Sans" panose="020B0606030504020204" pitchFamily="34" charset="0"/>
                  <a:cs typeface="Open Sans" panose="020B0606030504020204" pitchFamily="34" charset="0"/>
                </a:rPr>
                <a:t> 2020</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3327F6D8-5271-BC45-B5F1-F2B29203C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163" y="6279139"/>
              <a:ext cx="630177" cy="430669"/>
            </a:xfrm>
            <a:prstGeom prst="rect">
              <a:avLst/>
            </a:prstGeom>
          </p:spPr>
        </p:pic>
      </p:grpSp>
      <p:pic>
        <p:nvPicPr>
          <p:cNvPr id="13" name="Picture 12">
            <a:extLst>
              <a:ext uri="{FF2B5EF4-FFF2-40B4-BE49-F238E27FC236}">
                <a16:creationId xmlns:a16="http://schemas.microsoft.com/office/drawing/2014/main" id="{B0017E41-9194-EE43-B02A-EC42E066AF1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415" t="16870" r="9957" b="14613"/>
          <a:stretch/>
        </p:blipFill>
        <p:spPr>
          <a:xfrm>
            <a:off x="126613" y="5739362"/>
            <a:ext cx="1262156" cy="508781"/>
          </a:xfrm>
          <a:prstGeom prst="rect">
            <a:avLst/>
          </a:prstGeom>
        </p:spPr>
      </p:pic>
      <p:sp>
        <p:nvSpPr>
          <p:cNvPr id="9" name="Text Placeholder 9">
            <a:extLst>
              <a:ext uri="{FF2B5EF4-FFF2-40B4-BE49-F238E27FC236}">
                <a16:creationId xmlns:a16="http://schemas.microsoft.com/office/drawing/2014/main" id="{B40E727F-5A09-384C-ADB3-7784F9F8A516}"/>
              </a:ext>
            </a:extLst>
          </p:cNvPr>
          <p:cNvSpPr>
            <a:spLocks noGrp="1"/>
          </p:cNvSpPr>
          <p:nvPr>
            <p:ph type="body" sz="quarter" idx="10" hasCustomPrompt="1"/>
          </p:nvPr>
        </p:nvSpPr>
        <p:spPr>
          <a:xfrm>
            <a:off x="1971363" y="391886"/>
            <a:ext cx="9837459" cy="6180185"/>
          </a:xfrm>
          <a:prstGeom prst="rect">
            <a:avLst/>
          </a:prstGeom>
        </p:spPr>
        <p:txBody>
          <a:bodyPr/>
          <a:lstStyle>
            <a:lvl1pPr marL="0" indent="0">
              <a:buNone/>
              <a:defRPr lang="en-US" sz="32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pl-PL" sz="1800" kern="1200" dirty="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Text</a:t>
            </a:r>
            <a:endParaRPr lang="en-US" dirty="0"/>
          </a:p>
        </p:txBody>
      </p:sp>
    </p:spTree>
    <p:extLst>
      <p:ext uri="{BB962C8B-B14F-4D97-AF65-F5344CB8AC3E}">
        <p14:creationId xmlns:p14="http://schemas.microsoft.com/office/powerpoint/2010/main" val="289818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header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1618775" y="0"/>
            <a:ext cx="0" cy="685800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10" name="Immagine 1">
            <a:extLst>
              <a:ext uri="{FF2B5EF4-FFF2-40B4-BE49-F238E27FC236}">
                <a16:creationId xmlns:a16="http://schemas.microsoft.com/office/drawing/2014/main" id="{50E91083-36A3-8849-AB3C-A9B5B3B35E35}"/>
              </a:ext>
            </a:extLst>
          </p:cNvPr>
          <p:cNvPicPr>
            <a:picLocks noChangeAspect="1"/>
          </p:cNvPicPr>
          <p:nvPr userDrawn="1"/>
        </p:nvPicPr>
        <p:blipFill>
          <a:blip r:embed="rId2"/>
          <a:stretch>
            <a:fillRect/>
          </a:stretch>
        </p:blipFill>
        <p:spPr>
          <a:xfrm>
            <a:off x="263836" y="263090"/>
            <a:ext cx="1124933" cy="1222354"/>
          </a:xfrm>
          <a:prstGeom prst="rect">
            <a:avLst/>
          </a:prstGeom>
        </p:spPr>
      </p:pic>
      <p:grpSp>
        <p:nvGrpSpPr>
          <p:cNvPr id="12" name="Group 11">
            <a:extLst>
              <a:ext uri="{FF2B5EF4-FFF2-40B4-BE49-F238E27FC236}">
                <a16:creationId xmlns:a16="http://schemas.microsoft.com/office/drawing/2014/main" id="{D61F2FDE-1CFD-A743-A902-A86A028E77BA}"/>
              </a:ext>
            </a:extLst>
          </p:cNvPr>
          <p:cNvGrpSpPr/>
          <p:nvPr userDrawn="1"/>
        </p:nvGrpSpPr>
        <p:grpSpPr>
          <a:xfrm>
            <a:off x="128163" y="6263642"/>
            <a:ext cx="1448484" cy="461665"/>
            <a:chOff x="128163" y="6263642"/>
            <a:chExt cx="1448484" cy="461665"/>
          </a:xfrm>
        </p:grpSpPr>
        <p:sp>
          <p:nvSpPr>
            <p:cNvPr id="7" name="TextBox 6">
              <a:extLst>
                <a:ext uri="{FF2B5EF4-FFF2-40B4-BE49-F238E27FC236}">
                  <a16:creationId xmlns:a16="http://schemas.microsoft.com/office/drawing/2014/main" id="{0119E2A4-CE62-6043-A278-20666A082376}"/>
                </a:ext>
              </a:extLst>
            </p:cNvPr>
            <p:cNvSpPr txBox="1"/>
            <p:nvPr userDrawn="1"/>
          </p:nvSpPr>
          <p:spPr>
            <a:xfrm>
              <a:off x="710758" y="6263642"/>
              <a:ext cx="86588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COST is supported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The EU Framework </a:t>
              </a:r>
              <a:r>
                <a:rPr lang="en-US" sz="600" kern="1200" dirty="0" err="1">
                  <a:solidFill>
                    <a:schemeClr val="tx1">
                      <a:lumMod val="50000"/>
                      <a:lumOff val="50000"/>
                    </a:schemeClr>
                  </a:solidFill>
                  <a:latin typeface="Calibri"/>
                  <a:ea typeface="Open Sans" panose="020B0606030504020204" pitchFamily="34" charset="0"/>
                  <a:cs typeface="Open Sans" panose="020B0606030504020204" pitchFamily="34" charset="0"/>
                </a:rPr>
                <a:t>Programme</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Horizon</a:t>
              </a:r>
              <a:r>
                <a:rPr lang="en-US" sz="600" kern="1200" baseline="0" dirty="0">
                  <a:solidFill>
                    <a:schemeClr val="tx1">
                      <a:lumMod val="50000"/>
                      <a:lumOff val="50000"/>
                    </a:schemeClr>
                  </a:solidFill>
                  <a:latin typeface="Calibri"/>
                  <a:ea typeface="Open Sans" panose="020B0606030504020204" pitchFamily="34" charset="0"/>
                  <a:cs typeface="Open Sans" panose="020B0606030504020204" pitchFamily="34" charset="0"/>
                </a:rPr>
                <a:t> 2020</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3327F6D8-5271-BC45-B5F1-F2B29203C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163" y="6279139"/>
              <a:ext cx="630177" cy="430669"/>
            </a:xfrm>
            <a:prstGeom prst="rect">
              <a:avLst/>
            </a:prstGeom>
          </p:spPr>
        </p:pic>
      </p:grpSp>
      <p:pic>
        <p:nvPicPr>
          <p:cNvPr id="13" name="Picture 12">
            <a:extLst>
              <a:ext uri="{FF2B5EF4-FFF2-40B4-BE49-F238E27FC236}">
                <a16:creationId xmlns:a16="http://schemas.microsoft.com/office/drawing/2014/main" id="{B0017E41-9194-EE43-B02A-EC42E066AF1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415" t="16870" r="9957" b="14613"/>
          <a:stretch/>
        </p:blipFill>
        <p:spPr>
          <a:xfrm>
            <a:off x="126613" y="5739362"/>
            <a:ext cx="1262156" cy="508781"/>
          </a:xfrm>
          <a:prstGeom prst="rect">
            <a:avLst/>
          </a:prstGeom>
        </p:spPr>
      </p:pic>
      <p:sp>
        <p:nvSpPr>
          <p:cNvPr id="9" name="Text Placeholder 9">
            <a:extLst>
              <a:ext uri="{FF2B5EF4-FFF2-40B4-BE49-F238E27FC236}">
                <a16:creationId xmlns:a16="http://schemas.microsoft.com/office/drawing/2014/main" id="{B40E727F-5A09-384C-ADB3-7784F9F8A516}"/>
              </a:ext>
            </a:extLst>
          </p:cNvPr>
          <p:cNvSpPr>
            <a:spLocks noGrp="1"/>
          </p:cNvSpPr>
          <p:nvPr>
            <p:ph type="body" sz="quarter" idx="10" hasCustomPrompt="1"/>
          </p:nvPr>
        </p:nvSpPr>
        <p:spPr>
          <a:xfrm>
            <a:off x="1971363" y="1227909"/>
            <a:ext cx="9837459" cy="5344162"/>
          </a:xfrm>
          <a:prstGeom prst="rect">
            <a:avLst/>
          </a:prstGeom>
        </p:spPr>
        <p:txBody>
          <a:bodyPr/>
          <a:lstStyle>
            <a:lvl1pPr marL="0" indent="0">
              <a:buNone/>
              <a:defRPr lang="en-US" sz="32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1pPr>
            <a:lvl2pPr marL="4572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2pPr>
            <a:lvl3pPr marL="9144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3pPr>
            <a:lvl4pPr marL="1371600" indent="0">
              <a:buNone/>
              <a:defRPr lang="en-US" sz="1800" kern="1200" dirty="0" smtClean="0">
                <a:solidFill>
                  <a:schemeClr val="tx1">
                    <a:lumMod val="50000"/>
                    <a:lumOff val="50000"/>
                  </a:schemeClr>
                </a:solidFill>
                <a:latin typeface="Calibri"/>
                <a:ea typeface="Open Sans" panose="020B0606030504020204" pitchFamily="34" charset="0"/>
                <a:cs typeface="Open Sans" panose="020B0606030504020204" pitchFamily="34" charset="0"/>
              </a:defRPr>
            </a:lvl4pPr>
            <a:lvl5pPr marL="1828800" indent="0">
              <a:buNone/>
              <a:defRPr lang="pl-PL" sz="1800" kern="1200" dirty="0">
                <a:solidFill>
                  <a:schemeClr val="tx1">
                    <a:lumMod val="50000"/>
                    <a:lumOff val="50000"/>
                  </a:schemeClr>
                </a:solidFill>
                <a:latin typeface="Calibri"/>
                <a:ea typeface="Open Sans" panose="020B0606030504020204" pitchFamily="34" charset="0"/>
                <a:cs typeface="Open Sans" panose="020B0606030504020204" pitchFamily="34" charset="0"/>
              </a:defRPr>
            </a:lvl5pPr>
          </a:lstStyle>
          <a:p>
            <a:pPr lvl="0"/>
            <a:r>
              <a:rPr lang="pl-PL" dirty="0" err="1"/>
              <a:t>Text</a:t>
            </a:r>
            <a:endParaRPr lang="en-US" dirty="0"/>
          </a:p>
        </p:txBody>
      </p:sp>
      <p:sp>
        <p:nvSpPr>
          <p:cNvPr id="14" name="Text Placeholder 11">
            <a:extLst>
              <a:ext uri="{FF2B5EF4-FFF2-40B4-BE49-F238E27FC236}">
                <a16:creationId xmlns:a16="http://schemas.microsoft.com/office/drawing/2014/main" id="{C7A28ECB-EC51-3042-AD2D-95C590C3CDBA}"/>
              </a:ext>
            </a:extLst>
          </p:cNvPr>
          <p:cNvSpPr>
            <a:spLocks noGrp="1"/>
          </p:cNvSpPr>
          <p:nvPr>
            <p:ph type="body" sz="quarter" idx="11" hasCustomPrompt="1"/>
          </p:nvPr>
        </p:nvSpPr>
        <p:spPr>
          <a:xfrm>
            <a:off x="1971362" y="378055"/>
            <a:ext cx="9837459" cy="645598"/>
          </a:xfrm>
          <a:prstGeom prst="rect">
            <a:avLst/>
          </a:prstGeom>
        </p:spPr>
        <p:txBody>
          <a:bodyPr anchor="ctr"/>
          <a:lstStyle>
            <a:lvl1pPr marL="0" indent="0">
              <a:buNone/>
              <a:defRPr lang="en-US" sz="4000" kern="1200" dirty="0" smtClean="0">
                <a:solidFill>
                  <a:srgbClr val="009193"/>
                </a:solidFill>
                <a:latin typeface="+mn-lt"/>
                <a:ea typeface="+mn-ea"/>
                <a:cs typeface="+mn-cs"/>
              </a:defRPr>
            </a:lvl1pPr>
            <a:lvl2pPr marL="457200" indent="0">
              <a:buNone/>
              <a:defRPr/>
            </a:lvl2pPr>
          </a:lstStyle>
          <a:p>
            <a:pPr lvl="0"/>
            <a:r>
              <a:rPr lang="pl-PL" dirty="0" err="1"/>
              <a:t>Header</a:t>
            </a:r>
            <a:r>
              <a:rPr lang="pl-PL" dirty="0"/>
              <a:t> </a:t>
            </a:r>
            <a:r>
              <a:rPr lang="pl-PL" dirty="0" err="1"/>
              <a:t>text</a:t>
            </a:r>
            <a:endParaRPr lang="en-US" dirty="0"/>
          </a:p>
        </p:txBody>
      </p:sp>
    </p:spTree>
    <p:extLst>
      <p:ext uri="{BB962C8B-B14F-4D97-AF65-F5344CB8AC3E}">
        <p14:creationId xmlns:p14="http://schemas.microsoft.com/office/powerpoint/2010/main" val="122532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91A6AA-9FE2-054D-A66C-5B047FE88ADC}"/>
              </a:ext>
            </a:extLst>
          </p:cNvPr>
          <p:cNvCxnSpPr>
            <a:cxnSpLocks/>
          </p:cNvCxnSpPr>
          <p:nvPr userDrawn="1"/>
        </p:nvCxnSpPr>
        <p:spPr>
          <a:xfrm>
            <a:off x="0" y="1387055"/>
            <a:ext cx="12192000" cy="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pic>
        <p:nvPicPr>
          <p:cNvPr id="9" name="Immagine 3">
            <a:extLst>
              <a:ext uri="{FF2B5EF4-FFF2-40B4-BE49-F238E27FC236}">
                <a16:creationId xmlns:a16="http://schemas.microsoft.com/office/drawing/2014/main" id="{9E5BE607-BFA8-494F-B0F8-B7B416F9D9BD}"/>
              </a:ext>
            </a:extLst>
          </p:cNvPr>
          <p:cNvPicPr>
            <a:picLocks noChangeAspect="1"/>
          </p:cNvPicPr>
          <p:nvPr userDrawn="1"/>
        </p:nvPicPr>
        <p:blipFill>
          <a:blip r:embed="rId2"/>
          <a:stretch>
            <a:fillRect/>
          </a:stretch>
        </p:blipFill>
        <p:spPr>
          <a:xfrm>
            <a:off x="182907" y="245608"/>
            <a:ext cx="2805411" cy="926366"/>
          </a:xfrm>
          <a:prstGeom prst="rect">
            <a:avLst/>
          </a:prstGeom>
        </p:spPr>
      </p:pic>
    </p:spTree>
    <p:extLst>
      <p:ext uri="{BB962C8B-B14F-4D97-AF65-F5344CB8AC3E}">
        <p14:creationId xmlns:p14="http://schemas.microsoft.com/office/powerpoint/2010/main" val="130619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orizontal (header and 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91A6AA-9FE2-054D-A66C-5B047FE88ADC}"/>
              </a:ext>
            </a:extLst>
          </p:cNvPr>
          <p:cNvCxnSpPr>
            <a:cxnSpLocks/>
          </p:cNvCxnSpPr>
          <p:nvPr userDrawn="1"/>
        </p:nvCxnSpPr>
        <p:spPr>
          <a:xfrm>
            <a:off x="0" y="1387055"/>
            <a:ext cx="12192000" cy="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sp>
        <p:nvSpPr>
          <p:cNvPr id="7" name="Text Placeholder 11">
            <a:extLst>
              <a:ext uri="{FF2B5EF4-FFF2-40B4-BE49-F238E27FC236}">
                <a16:creationId xmlns:a16="http://schemas.microsoft.com/office/drawing/2014/main" id="{591BB40A-730D-B346-AF57-8D84C345D225}"/>
              </a:ext>
            </a:extLst>
          </p:cNvPr>
          <p:cNvSpPr>
            <a:spLocks noGrp="1"/>
          </p:cNvSpPr>
          <p:nvPr>
            <p:ph type="body" sz="quarter" idx="11" hasCustomPrompt="1"/>
          </p:nvPr>
        </p:nvSpPr>
        <p:spPr>
          <a:xfrm>
            <a:off x="3371708" y="378055"/>
            <a:ext cx="8528192" cy="645598"/>
          </a:xfrm>
          <a:prstGeom prst="rect">
            <a:avLst/>
          </a:prstGeom>
        </p:spPr>
        <p:txBody>
          <a:bodyPr anchor="ctr"/>
          <a:lstStyle>
            <a:lvl1pPr marL="0" indent="0">
              <a:buNone/>
              <a:defRPr lang="en-US" sz="4000" kern="1200" dirty="0" smtClean="0">
                <a:solidFill>
                  <a:srgbClr val="009193"/>
                </a:solidFill>
                <a:latin typeface="+mn-lt"/>
                <a:ea typeface="+mn-ea"/>
                <a:cs typeface="+mn-cs"/>
              </a:defRPr>
            </a:lvl1pPr>
            <a:lvl2pPr marL="457200" indent="0">
              <a:buNone/>
              <a:defRPr/>
            </a:lvl2pPr>
          </a:lstStyle>
          <a:p>
            <a:pPr lvl="0"/>
            <a:r>
              <a:rPr lang="pl-PL" dirty="0" err="1"/>
              <a:t>Header</a:t>
            </a:r>
            <a:r>
              <a:rPr lang="pl-PL" dirty="0"/>
              <a:t> </a:t>
            </a:r>
            <a:r>
              <a:rPr lang="pl-PL" dirty="0" err="1"/>
              <a:t>text</a:t>
            </a:r>
            <a:endParaRPr lang="en-US" dirty="0"/>
          </a:p>
        </p:txBody>
      </p:sp>
      <p:pic>
        <p:nvPicPr>
          <p:cNvPr id="9" name="Immagine 3">
            <a:extLst>
              <a:ext uri="{FF2B5EF4-FFF2-40B4-BE49-F238E27FC236}">
                <a16:creationId xmlns:a16="http://schemas.microsoft.com/office/drawing/2014/main" id="{9E5BE607-BFA8-494F-B0F8-B7B416F9D9BD}"/>
              </a:ext>
            </a:extLst>
          </p:cNvPr>
          <p:cNvPicPr>
            <a:picLocks noChangeAspect="1"/>
          </p:cNvPicPr>
          <p:nvPr userDrawn="1"/>
        </p:nvPicPr>
        <p:blipFill>
          <a:blip r:embed="rId2"/>
          <a:stretch>
            <a:fillRect/>
          </a:stretch>
        </p:blipFill>
        <p:spPr>
          <a:xfrm>
            <a:off x="182907" y="245608"/>
            <a:ext cx="2805411" cy="926366"/>
          </a:xfrm>
          <a:prstGeom prst="rect">
            <a:avLst/>
          </a:prstGeom>
        </p:spPr>
      </p:pic>
    </p:spTree>
    <p:extLst>
      <p:ext uri="{BB962C8B-B14F-4D97-AF65-F5344CB8AC3E}">
        <p14:creationId xmlns:p14="http://schemas.microsoft.com/office/powerpoint/2010/main" val="41200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full screen image and EU logos)">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1386358"/>
            <a:ext cx="12192000" cy="5471642"/>
          </a:xfrm>
          <a:prstGeom prst="rect">
            <a:avLst/>
          </a:prstGeom>
          <a:solidFill>
            <a:schemeClr val="bg1">
              <a:lumMod val="85000"/>
            </a:schemeClr>
          </a:solidFill>
        </p:spPr>
        <p:txBody>
          <a:bodyPr/>
          <a:lstStyle>
            <a:lvl1pPr>
              <a:defRPr sz="1400"/>
            </a:lvl1pPr>
          </a:lstStyle>
          <a:p>
            <a:r>
              <a:rPr lang="pl-PL" dirty="0"/>
              <a:t>Full </a:t>
            </a:r>
            <a:r>
              <a:rPr lang="pl-PL" dirty="0" err="1"/>
              <a:t>screen</a:t>
            </a:r>
            <a:r>
              <a:rPr lang="pl-PL" dirty="0"/>
              <a:t> image</a:t>
            </a:r>
            <a:endParaRPr lang="en-US" dirty="0"/>
          </a:p>
        </p:txBody>
      </p:sp>
      <p:cxnSp>
        <p:nvCxnSpPr>
          <p:cNvPr id="4" name="Straight Connector 3">
            <a:extLst>
              <a:ext uri="{FF2B5EF4-FFF2-40B4-BE49-F238E27FC236}">
                <a16:creationId xmlns:a16="http://schemas.microsoft.com/office/drawing/2014/main" id="{4B015530-3CB7-C74D-ACCD-2A62A2A3EFDC}"/>
              </a:ext>
            </a:extLst>
          </p:cNvPr>
          <p:cNvCxnSpPr>
            <a:cxnSpLocks/>
          </p:cNvCxnSpPr>
          <p:nvPr userDrawn="1"/>
        </p:nvCxnSpPr>
        <p:spPr>
          <a:xfrm>
            <a:off x="0" y="1386359"/>
            <a:ext cx="12192000" cy="0"/>
          </a:xfrm>
          <a:prstGeom prst="line">
            <a:avLst/>
          </a:prstGeom>
          <a:ln>
            <a:solidFill>
              <a:srgbClr val="00919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8C2B164-DCFD-F241-9ACA-A34102CD2D4A}"/>
              </a:ext>
            </a:extLst>
          </p:cNvPr>
          <p:cNvGrpSpPr/>
          <p:nvPr userDrawn="1"/>
        </p:nvGrpSpPr>
        <p:grpSpPr>
          <a:xfrm>
            <a:off x="10741966" y="169014"/>
            <a:ext cx="1450034" cy="985945"/>
            <a:chOff x="10741966" y="169014"/>
            <a:chExt cx="1450034" cy="985945"/>
          </a:xfrm>
        </p:grpSpPr>
        <p:grpSp>
          <p:nvGrpSpPr>
            <p:cNvPr id="17" name="Group 16">
              <a:extLst>
                <a:ext uri="{FF2B5EF4-FFF2-40B4-BE49-F238E27FC236}">
                  <a16:creationId xmlns:a16="http://schemas.microsoft.com/office/drawing/2014/main" id="{2A2800BB-2065-0343-B2C0-7D97FC80366B}"/>
                </a:ext>
              </a:extLst>
            </p:cNvPr>
            <p:cNvGrpSpPr/>
            <p:nvPr userDrawn="1"/>
          </p:nvGrpSpPr>
          <p:grpSpPr>
            <a:xfrm>
              <a:off x="10743516" y="693294"/>
              <a:ext cx="1448484" cy="461665"/>
              <a:chOff x="128163" y="6263642"/>
              <a:chExt cx="1448484" cy="461665"/>
            </a:xfrm>
          </p:grpSpPr>
          <p:sp>
            <p:nvSpPr>
              <p:cNvPr id="18" name="TextBox 17">
                <a:extLst>
                  <a:ext uri="{FF2B5EF4-FFF2-40B4-BE49-F238E27FC236}">
                    <a16:creationId xmlns:a16="http://schemas.microsoft.com/office/drawing/2014/main" id="{545D0B16-AAD4-2C44-97C9-A4B300252921}"/>
                  </a:ext>
                </a:extLst>
              </p:cNvPr>
              <p:cNvSpPr txBox="1"/>
              <p:nvPr userDrawn="1"/>
            </p:nvSpPr>
            <p:spPr>
              <a:xfrm>
                <a:off x="710758" y="6263642"/>
                <a:ext cx="86588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COST is supported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The EU Framework </a:t>
                </a:r>
                <a:r>
                  <a:rPr lang="en-US" sz="600" kern="1200" dirty="0" err="1">
                    <a:solidFill>
                      <a:schemeClr val="tx1">
                        <a:lumMod val="50000"/>
                        <a:lumOff val="50000"/>
                      </a:schemeClr>
                    </a:solidFill>
                    <a:latin typeface="Calibri"/>
                    <a:ea typeface="Open Sans" panose="020B0606030504020204" pitchFamily="34" charset="0"/>
                    <a:cs typeface="Open Sans" panose="020B0606030504020204" pitchFamily="34" charset="0"/>
                  </a:rPr>
                  <a:t>Programme</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rPr>
                  <a:t>Horizon</a:t>
                </a:r>
                <a:r>
                  <a:rPr lang="en-US" sz="600" kern="1200" baseline="0" dirty="0">
                    <a:solidFill>
                      <a:schemeClr val="tx1">
                        <a:lumMod val="50000"/>
                        <a:lumOff val="50000"/>
                      </a:schemeClr>
                    </a:solidFill>
                    <a:latin typeface="Calibri"/>
                    <a:ea typeface="Open Sans" panose="020B0606030504020204" pitchFamily="34" charset="0"/>
                    <a:cs typeface="Open Sans" panose="020B0606030504020204" pitchFamily="34" charset="0"/>
                  </a:rPr>
                  <a:t> 2020</a:t>
                </a:r>
                <a:endParaRPr lang="en-US" sz="600" kern="12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90A81AC9-0763-3A48-AB5F-AC4DF46AC0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63" y="6279139"/>
                <a:ext cx="630177" cy="430669"/>
              </a:xfrm>
              <a:prstGeom prst="rect">
                <a:avLst/>
              </a:prstGeom>
            </p:spPr>
          </p:pic>
        </p:grpSp>
        <p:pic>
          <p:nvPicPr>
            <p:cNvPr id="20" name="Picture 19">
              <a:extLst>
                <a:ext uri="{FF2B5EF4-FFF2-40B4-BE49-F238E27FC236}">
                  <a16:creationId xmlns:a16="http://schemas.microsoft.com/office/drawing/2014/main" id="{E2C805AE-CFC4-D64B-BCC0-FC0DACEB153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415" t="16870" r="9957" b="14613"/>
            <a:stretch/>
          </p:blipFill>
          <p:spPr>
            <a:xfrm>
              <a:off x="10741966" y="169014"/>
              <a:ext cx="1262156" cy="508781"/>
            </a:xfrm>
            <a:prstGeom prst="rect">
              <a:avLst/>
            </a:prstGeom>
          </p:spPr>
        </p:pic>
      </p:grpSp>
      <p:pic>
        <p:nvPicPr>
          <p:cNvPr id="21" name="Immagine 3">
            <a:extLst>
              <a:ext uri="{FF2B5EF4-FFF2-40B4-BE49-F238E27FC236}">
                <a16:creationId xmlns:a16="http://schemas.microsoft.com/office/drawing/2014/main" id="{17D0BDA5-9CBC-C14D-8149-22C05135EDF0}"/>
              </a:ext>
            </a:extLst>
          </p:cNvPr>
          <p:cNvPicPr>
            <a:picLocks noChangeAspect="1"/>
          </p:cNvPicPr>
          <p:nvPr userDrawn="1"/>
        </p:nvPicPr>
        <p:blipFill>
          <a:blip r:embed="rId4"/>
          <a:stretch>
            <a:fillRect/>
          </a:stretch>
        </p:blipFill>
        <p:spPr>
          <a:xfrm>
            <a:off x="182907" y="245608"/>
            <a:ext cx="2805411" cy="926366"/>
          </a:xfrm>
          <a:prstGeom prst="rect">
            <a:avLst/>
          </a:prstGeom>
        </p:spPr>
      </p:pic>
    </p:spTree>
    <p:extLst>
      <p:ext uri="{BB962C8B-B14F-4D97-AF65-F5344CB8AC3E}">
        <p14:creationId xmlns:p14="http://schemas.microsoft.com/office/powerpoint/2010/main" val="175276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96110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8" r:id="rId3"/>
    <p:sldLayoutId id="2147483666" r:id="rId4"/>
    <p:sldLayoutId id="2147483669" r:id="rId5"/>
    <p:sldLayoutId id="2147483670" r:id="rId6"/>
    <p:sldLayoutId id="2147483664" r:id="rId7"/>
    <p:sldLayoutId id="2147483672" r:id="rId8"/>
    <p:sldLayoutId id="2147483667" r:id="rId9"/>
    <p:sldLayoutId id="2147483671" r:id="rId10"/>
    <p:sldLayoutId id="2147483659" r:id="rId11"/>
    <p:sldLayoutId id="2147483673" r:id="rId12"/>
    <p:sldLayoutId id="2147483674" r:id="rId13"/>
    <p:sldLayoutId id="2147483649" r:id="rId14"/>
    <p:sldLayoutId id="214748365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BCCEA2-0304-6A4D-A35C-A5C77BEF7D08}"/>
              </a:ext>
            </a:extLst>
          </p:cNvPr>
          <p:cNvSpPr>
            <a:spLocks noGrp="1"/>
          </p:cNvSpPr>
          <p:nvPr>
            <p:ph type="body" sz="quarter" idx="10"/>
          </p:nvPr>
        </p:nvSpPr>
        <p:spPr>
          <a:xfrm>
            <a:off x="4660387" y="3169469"/>
            <a:ext cx="7313463" cy="414377"/>
          </a:xfrm>
        </p:spPr>
        <p:txBody>
          <a:bodyPr/>
          <a:lstStyle/>
          <a:p>
            <a:r>
              <a:rPr lang="en-US" dirty="0"/>
              <a:t>Lisanne Havinga &amp; Martin Brown</a:t>
            </a:r>
            <a:endParaRPr lang="pl-PL" dirty="0"/>
          </a:p>
        </p:txBody>
      </p:sp>
      <p:sp>
        <p:nvSpPr>
          <p:cNvPr id="3" name="Text Placeholder 2">
            <a:extLst>
              <a:ext uri="{FF2B5EF4-FFF2-40B4-BE49-F238E27FC236}">
                <a16:creationId xmlns:a16="http://schemas.microsoft.com/office/drawing/2014/main" id="{8EC6F37E-42A3-DB4F-A0A3-E3B67136D2DA}"/>
              </a:ext>
            </a:extLst>
          </p:cNvPr>
          <p:cNvSpPr>
            <a:spLocks noGrp="1"/>
          </p:cNvSpPr>
          <p:nvPr>
            <p:ph type="body" sz="quarter" idx="11"/>
          </p:nvPr>
        </p:nvSpPr>
        <p:spPr/>
        <p:txBody>
          <a:bodyPr/>
          <a:lstStyle/>
          <a:p>
            <a:r>
              <a:rPr lang="en-US" sz="3200" dirty="0"/>
              <a:t>Avoid, Reduce, Replace &amp; Offset: </a:t>
            </a:r>
          </a:p>
          <a:p>
            <a:r>
              <a:rPr lang="en-US" sz="3200" dirty="0"/>
              <a:t>A Regenerative Travel Policy</a:t>
            </a:r>
            <a:endParaRPr lang="pl-PL" sz="3200" dirty="0"/>
          </a:p>
        </p:txBody>
      </p:sp>
      <p:sp>
        <p:nvSpPr>
          <p:cNvPr id="4" name="Text Placeholder 3">
            <a:extLst>
              <a:ext uri="{FF2B5EF4-FFF2-40B4-BE49-F238E27FC236}">
                <a16:creationId xmlns:a16="http://schemas.microsoft.com/office/drawing/2014/main" id="{B7888155-9441-AC4F-A770-C41681C319EC}"/>
              </a:ext>
            </a:extLst>
          </p:cNvPr>
          <p:cNvSpPr>
            <a:spLocks noGrp="1"/>
          </p:cNvSpPr>
          <p:nvPr>
            <p:ph type="body" sz="quarter" idx="12"/>
          </p:nvPr>
        </p:nvSpPr>
        <p:spPr/>
        <p:txBody>
          <a:bodyPr/>
          <a:lstStyle/>
          <a:p>
            <a:r>
              <a:rPr lang="en-US" b="1" dirty="0"/>
              <a:t>CO</a:t>
            </a:r>
            <a:r>
              <a:rPr lang="nl-NL" b="1" baseline="-25000" dirty="0">
                <a:latin typeface="Calibri" panose="020F0502020204030204" pitchFamily="34" charset="0"/>
                <a:ea typeface="Calibri" panose="020F0502020204030204" pitchFamily="34" charset="0"/>
                <a:cs typeface="Times New Roman" panose="02020603050405020304" pitchFamily="18" charset="0"/>
              </a:rPr>
              <a:t>2</a:t>
            </a:r>
            <a:r>
              <a:rPr lang="en-US" b="1" dirty="0"/>
              <a:t> Emissions Management</a:t>
            </a:r>
            <a:endParaRPr lang="pl-PL" b="1" dirty="0"/>
          </a:p>
        </p:txBody>
      </p:sp>
      <p:sp>
        <p:nvSpPr>
          <p:cNvPr id="5" name="Text Placeholder 4">
            <a:extLst>
              <a:ext uri="{FF2B5EF4-FFF2-40B4-BE49-F238E27FC236}">
                <a16:creationId xmlns:a16="http://schemas.microsoft.com/office/drawing/2014/main" id="{B9494BDD-BAE1-AE4F-A942-951A34D912A5}"/>
              </a:ext>
            </a:extLst>
          </p:cNvPr>
          <p:cNvSpPr>
            <a:spLocks noGrp="1"/>
          </p:cNvSpPr>
          <p:nvPr>
            <p:ph type="body" sz="quarter" idx="13"/>
          </p:nvPr>
        </p:nvSpPr>
        <p:spPr/>
        <p:txBody>
          <a:bodyPr/>
          <a:lstStyle/>
          <a:p>
            <a:r>
              <a:rPr lang="en-US" dirty="0"/>
              <a:t>MGM, Limassol</a:t>
            </a:r>
            <a:r>
              <a:rPr lang="pl-PL" dirty="0"/>
              <a:t>, </a:t>
            </a:r>
            <a:r>
              <a:rPr lang="en-US" dirty="0"/>
              <a:t>14/02</a:t>
            </a:r>
            <a:r>
              <a:rPr lang="pl-PL" dirty="0"/>
              <a:t>/20</a:t>
            </a:r>
            <a:r>
              <a:rPr lang="en-US" dirty="0"/>
              <a:t>20</a:t>
            </a:r>
            <a:endParaRPr lang="pl-PL" dirty="0"/>
          </a:p>
        </p:txBody>
      </p:sp>
      <p:sp>
        <p:nvSpPr>
          <p:cNvPr id="6" name="Text Placeholder 5">
            <a:extLst>
              <a:ext uri="{FF2B5EF4-FFF2-40B4-BE49-F238E27FC236}">
                <a16:creationId xmlns:a16="http://schemas.microsoft.com/office/drawing/2014/main" id="{24A0072F-ADDA-FE4B-84A9-25EDFB64D5A1}"/>
              </a:ext>
            </a:extLst>
          </p:cNvPr>
          <p:cNvSpPr>
            <a:spLocks noGrp="1"/>
          </p:cNvSpPr>
          <p:nvPr>
            <p:ph type="body" sz="quarter" idx="15"/>
          </p:nvPr>
        </p:nvSpPr>
        <p:spPr>
          <a:xfrm>
            <a:off x="4660386" y="3697660"/>
            <a:ext cx="7313463" cy="1541557"/>
          </a:xfrm>
        </p:spPr>
        <p:txBody>
          <a:bodyPr/>
          <a:lstStyle/>
          <a:p>
            <a:r>
              <a:rPr lang="pl-PL" dirty="0"/>
              <a:t>COST Action RESTORE</a:t>
            </a:r>
          </a:p>
        </p:txBody>
      </p:sp>
    </p:spTree>
    <p:extLst>
      <p:ext uri="{BB962C8B-B14F-4D97-AF65-F5344CB8AC3E}">
        <p14:creationId xmlns:p14="http://schemas.microsoft.com/office/powerpoint/2010/main" val="156468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r>
              <a:rPr lang="en-US" b="1" i="1" dirty="0"/>
              <a:t>RIBA Challenge: </a:t>
            </a:r>
          </a:p>
          <a:p>
            <a:r>
              <a:rPr lang="en-US" dirty="0"/>
              <a:t>Reduce embodied carbon by at least 50-70%, before UK offsetting</a:t>
            </a:r>
            <a:endParaRPr lang="en-US" b="1" i="1" dirty="0"/>
          </a:p>
        </p:txBody>
      </p:sp>
    </p:spTree>
    <p:extLst>
      <p:ext uri="{BB962C8B-B14F-4D97-AF65-F5344CB8AC3E}">
        <p14:creationId xmlns:p14="http://schemas.microsoft.com/office/powerpoint/2010/main" val="318171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a:xfrm>
            <a:off x="1971362" y="391758"/>
            <a:ext cx="9837459" cy="645598"/>
          </a:xfrm>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r>
              <a:rPr lang="en-US" dirty="0"/>
              <a:t>Limited timeframe to limit emissions. Emit now, offset later is not a solution to the challenge we face. </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724"/>
          <a:stretch/>
        </p:blipFill>
        <p:spPr>
          <a:xfrm>
            <a:off x="2418080" y="2254613"/>
            <a:ext cx="8514080" cy="4298194"/>
          </a:xfrm>
          <a:prstGeom prst="rect">
            <a:avLst/>
          </a:prstGeom>
        </p:spPr>
      </p:pic>
    </p:spTree>
    <p:extLst>
      <p:ext uri="{BB962C8B-B14F-4D97-AF65-F5344CB8AC3E}">
        <p14:creationId xmlns:p14="http://schemas.microsoft.com/office/powerpoint/2010/main" val="403425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r>
              <a:rPr lang="en-US" dirty="0"/>
              <a:t>Take into account the ‘</a:t>
            </a:r>
            <a:r>
              <a:rPr lang="en-US" dirty="0" err="1"/>
              <a:t>Hand’print</a:t>
            </a:r>
            <a:r>
              <a:rPr lang="en-US" dirty="0"/>
              <a:t> in stead of Footprint</a:t>
            </a:r>
          </a:p>
          <a:p>
            <a:endParaRPr lang="en-US" dirty="0"/>
          </a:p>
          <a:p>
            <a:pPr marL="800100" lvl="1" indent="-342900">
              <a:buFont typeface="Arial" panose="020B0604020202020204" pitchFamily="34" charset="0"/>
              <a:buChar char="•"/>
            </a:pPr>
            <a:r>
              <a:rPr lang="en-US" sz="2800" dirty="0"/>
              <a:t>What outcomes are achieved by the activities? </a:t>
            </a:r>
          </a:p>
          <a:p>
            <a:pPr marL="800100" lvl="1" indent="-342900">
              <a:buFont typeface="Arial" panose="020B0604020202020204" pitchFamily="34" charset="0"/>
              <a:buChar char="•"/>
            </a:pPr>
            <a:r>
              <a:rPr lang="en-US" sz="2800" dirty="0"/>
              <a:t>What is the result of e.g. educating young professionals and academics in a </a:t>
            </a:r>
            <a:r>
              <a:rPr lang="en-US" sz="2800" dirty="0" err="1"/>
              <a:t>trainingschool</a:t>
            </a:r>
            <a:r>
              <a:rPr lang="en-US" sz="2800" dirty="0"/>
              <a:t>? </a:t>
            </a:r>
          </a:p>
          <a:p>
            <a:pPr marL="800100" lvl="1" indent="-342900">
              <a:buFont typeface="Arial" panose="020B0604020202020204" pitchFamily="34" charset="0"/>
              <a:buChar char="•"/>
            </a:pPr>
            <a:r>
              <a:rPr lang="en-US" sz="2800" dirty="0"/>
              <a:t>What is the result of publishing articles and books on regenerative sustainability? </a:t>
            </a:r>
          </a:p>
          <a:p>
            <a:endParaRPr lang="en-US" dirty="0"/>
          </a:p>
          <a:p>
            <a:endParaRPr lang="en-GB" dirty="0"/>
          </a:p>
        </p:txBody>
      </p:sp>
    </p:spTree>
    <p:extLst>
      <p:ext uri="{BB962C8B-B14F-4D97-AF65-F5344CB8AC3E}">
        <p14:creationId xmlns:p14="http://schemas.microsoft.com/office/powerpoint/2010/main" val="277243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r>
              <a:rPr lang="en-US" dirty="0">
                <a:latin typeface="+mj-lt"/>
                <a:ea typeface="Calibri" panose="020F0502020204030204" pitchFamily="34" charset="0"/>
                <a:cs typeface="Times New Roman" panose="02020603050405020304" pitchFamily="18" charset="0"/>
              </a:rPr>
              <a:t>Key principles:</a:t>
            </a:r>
          </a:p>
          <a:p>
            <a:pPr marL="457200" indent="-457200">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Avoiding, Reducing and Replacing CO</a:t>
            </a:r>
            <a:r>
              <a:rPr lang="en-US" baseline="-25000" dirty="0">
                <a:latin typeface="+mj-lt"/>
                <a:ea typeface="Calibri" panose="020F0502020204030204" pitchFamily="34" charset="0"/>
                <a:cs typeface="Times New Roman" panose="02020603050405020304" pitchFamily="18" charset="0"/>
              </a:rPr>
              <a:t>2</a:t>
            </a:r>
            <a:r>
              <a:rPr lang="en-US" dirty="0">
                <a:latin typeface="+mj-lt"/>
                <a:ea typeface="Calibri" panose="020F0502020204030204" pitchFamily="34" charset="0"/>
                <a:cs typeface="Times New Roman" panose="02020603050405020304" pitchFamily="18" charset="0"/>
              </a:rPr>
              <a:t> emissions</a:t>
            </a:r>
            <a:endParaRPr lang="en-GB" dirty="0">
              <a:latin typeface="+mj-lt"/>
              <a:ea typeface="Calibri" panose="020F0502020204030204" pitchFamily="34" charset="0"/>
              <a:cs typeface="Times New Roman" panose="02020603050405020304" pitchFamily="18" charset="0"/>
            </a:endParaRPr>
          </a:p>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Offset any remaining CO</a:t>
            </a:r>
            <a:r>
              <a:rPr lang="en-US" baseline="-25000" dirty="0">
                <a:latin typeface="+mj-lt"/>
                <a:ea typeface="Calibri" panose="020F0502020204030204" pitchFamily="34" charset="0"/>
                <a:cs typeface="Times New Roman" panose="02020603050405020304" pitchFamily="18" charset="0"/>
              </a:rPr>
              <a:t>2 </a:t>
            </a:r>
            <a:r>
              <a:rPr lang="en-US" dirty="0">
                <a:latin typeface="+mj-lt"/>
                <a:ea typeface="Calibri" panose="020F0502020204030204" pitchFamily="34" charset="0"/>
                <a:cs typeface="Times New Roman" panose="02020603050405020304" pitchFamily="18" charset="0"/>
              </a:rPr>
              <a:t>emissions in a timely manner, using reliable CO</a:t>
            </a:r>
            <a:r>
              <a:rPr lang="en-US" baseline="-25000" dirty="0">
                <a:latin typeface="+mj-lt"/>
                <a:ea typeface="Calibri" panose="020F0502020204030204" pitchFamily="34" charset="0"/>
                <a:cs typeface="Times New Roman" panose="02020603050405020304" pitchFamily="18" charset="0"/>
              </a:rPr>
              <a:t>2</a:t>
            </a:r>
            <a:r>
              <a:rPr lang="en-US" dirty="0">
                <a:latin typeface="+mj-lt"/>
                <a:ea typeface="Calibri" panose="020F0502020204030204" pitchFamily="34" charset="0"/>
                <a:cs typeface="Times New Roman" panose="02020603050405020304" pitchFamily="18" charset="0"/>
              </a:rPr>
              <a:t> offset programs</a:t>
            </a:r>
            <a:endParaRPr lang="en-GB" dirty="0">
              <a:latin typeface="+mj-lt"/>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Overall environmental impact should be positive, meaning no remaining CO</a:t>
            </a:r>
            <a:r>
              <a:rPr lang="en-US" baseline="-25000" dirty="0">
                <a:latin typeface="+mj-lt"/>
                <a:ea typeface="Calibri" panose="020F0502020204030204" pitchFamily="34" charset="0"/>
                <a:cs typeface="Times New Roman" panose="02020603050405020304" pitchFamily="18" charset="0"/>
              </a:rPr>
              <a:t>2 </a:t>
            </a:r>
            <a:r>
              <a:rPr lang="en-US" dirty="0">
                <a:latin typeface="+mj-lt"/>
                <a:ea typeface="Calibri" panose="020F0502020204030204" pitchFamily="34" charset="0"/>
                <a:cs typeface="Times New Roman" panose="02020603050405020304" pitchFamily="18" charset="0"/>
              </a:rPr>
              <a:t>emissions, combined with our positive ‘handprint’ of enhancing and disseminating knowledge about regenerative sustainability and design.</a:t>
            </a:r>
            <a:endParaRPr lang="en-GB" dirty="0">
              <a:latin typeface="+mj-l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dirty="0">
              <a:latin typeface="+mj-lt"/>
            </a:endParaRPr>
          </a:p>
        </p:txBody>
      </p:sp>
    </p:spTree>
    <p:extLst>
      <p:ext uri="{BB962C8B-B14F-4D97-AF65-F5344CB8AC3E}">
        <p14:creationId xmlns:p14="http://schemas.microsoft.com/office/powerpoint/2010/main" val="273071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Data Analysis &amp; Tool</a:t>
            </a:r>
            <a:endParaRPr lang="pl-PL" dirty="0"/>
          </a:p>
        </p:txBody>
      </p:sp>
      <p:sp>
        <p:nvSpPr>
          <p:cNvPr id="4" name="Text Placeholder 3"/>
          <p:cNvSpPr>
            <a:spLocks noGrp="1"/>
          </p:cNvSpPr>
          <p:nvPr>
            <p:ph type="body" sz="quarter" idx="10"/>
          </p:nvPr>
        </p:nvSpPr>
        <p:spPr/>
        <p:txBody>
          <a:bodyPr/>
          <a:lstStyle/>
          <a:p>
            <a:pPr lvl="1"/>
            <a:r>
              <a:rPr lang="en-US" sz="3200" dirty="0"/>
              <a:t>Historical CO</a:t>
            </a:r>
            <a:r>
              <a:rPr lang="nl-NL" sz="3200" baseline="-25000" dirty="0">
                <a:latin typeface="Calibri" panose="020F0502020204030204" pitchFamily="34" charset="0"/>
                <a:ea typeface="Calibri" panose="020F0502020204030204" pitchFamily="34" charset="0"/>
                <a:cs typeface="Times New Roman" panose="02020603050405020304" pitchFamily="18" charset="0"/>
              </a:rPr>
              <a:t>2 </a:t>
            </a:r>
            <a:r>
              <a:rPr lang="en-US" sz="3200" dirty="0">
                <a:ea typeface="Calibri" panose="020F0502020204030204" pitchFamily="34" charset="0"/>
                <a:cs typeface="Times New Roman" panose="02020603050405020304" pitchFamily="18" charset="0"/>
              </a:rPr>
              <a:t>Emissions</a:t>
            </a:r>
            <a:endParaRPr lang="en-US" sz="3200" dirty="0"/>
          </a:p>
          <a:p>
            <a:pPr marL="1200150" lvl="2" indent="-285750">
              <a:buFont typeface="Arial" panose="020B0604020202020204" pitchFamily="34" charset="0"/>
              <a:buChar char="•"/>
            </a:pPr>
            <a:r>
              <a:rPr lang="en-US" sz="3200" dirty="0"/>
              <a:t>Rough Estimate based on three previous meetings</a:t>
            </a:r>
          </a:p>
          <a:p>
            <a:pPr lvl="1"/>
            <a:endParaRPr lang="en-US" sz="3200" dirty="0"/>
          </a:p>
          <a:p>
            <a:pPr lvl="1"/>
            <a:r>
              <a:rPr lang="en-US" sz="3200" dirty="0"/>
              <a:t>Future CO</a:t>
            </a:r>
            <a:r>
              <a:rPr lang="nl-NL" sz="3200" baseline="-25000" dirty="0">
                <a:latin typeface="Calibri" panose="020F0502020204030204" pitchFamily="34" charset="0"/>
                <a:ea typeface="Calibri" panose="020F0502020204030204" pitchFamily="34" charset="0"/>
                <a:cs typeface="Times New Roman" panose="02020603050405020304" pitchFamily="18" charset="0"/>
              </a:rPr>
              <a:t>2 </a:t>
            </a:r>
            <a:r>
              <a:rPr lang="en-US" sz="3200" dirty="0">
                <a:ea typeface="Calibri" panose="020F0502020204030204" pitchFamily="34" charset="0"/>
                <a:cs typeface="Times New Roman" panose="02020603050405020304" pitchFamily="18" charset="0"/>
              </a:rPr>
              <a:t>Emissions</a:t>
            </a:r>
            <a:endParaRPr lang="en-US" sz="3200" dirty="0"/>
          </a:p>
          <a:p>
            <a:pPr marL="1200150" lvl="2" indent="-285750">
              <a:buFont typeface="Arial" panose="020B0604020202020204" pitchFamily="34" charset="0"/>
              <a:buChar char="•"/>
            </a:pPr>
            <a:r>
              <a:rPr lang="en-US" sz="3200" dirty="0"/>
              <a:t>Gathering More Accurate Data</a:t>
            </a:r>
          </a:p>
          <a:p>
            <a:pPr marL="1200150" lvl="2" indent="-285750">
              <a:buFont typeface="Arial" panose="020B0604020202020204" pitchFamily="34" charset="0"/>
              <a:buChar char="•"/>
            </a:pPr>
            <a:r>
              <a:rPr lang="en-US" sz="3200" dirty="0"/>
              <a:t>Reducing Footprint</a:t>
            </a:r>
          </a:p>
        </p:txBody>
      </p:sp>
    </p:spTree>
    <p:extLst>
      <p:ext uri="{BB962C8B-B14F-4D97-AF65-F5344CB8AC3E}">
        <p14:creationId xmlns:p14="http://schemas.microsoft.com/office/powerpoint/2010/main" val="175662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Data Analysis &amp; Tool</a:t>
            </a:r>
            <a:endParaRPr lang="pl-PL" dirty="0"/>
          </a:p>
        </p:txBody>
      </p:sp>
      <p:sp>
        <p:nvSpPr>
          <p:cNvPr id="4" name="Text Placeholder 3"/>
          <p:cNvSpPr>
            <a:spLocks noGrp="1"/>
          </p:cNvSpPr>
          <p:nvPr>
            <p:ph type="body" sz="quarter" idx="10"/>
          </p:nvPr>
        </p:nvSpPr>
        <p:spPr/>
        <p:txBody>
          <a:bodyPr/>
          <a:lstStyle/>
          <a:p>
            <a:r>
              <a:rPr lang="en-US" dirty="0"/>
              <a:t>Footprint per person: assessment of three meetings</a:t>
            </a:r>
          </a:p>
          <a:p>
            <a:endParaRPr lang="en-US" dirty="0"/>
          </a:p>
          <a:p>
            <a:r>
              <a:rPr lang="en-US" dirty="0"/>
              <a:t>Riga		13.800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t> 430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p>
          <a:p>
            <a:r>
              <a:rPr lang="en-US" dirty="0"/>
              <a:t>Eindhoven	  2.900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t> 160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r>
              <a:rPr lang="nl-NL" baseline="-25000" dirty="0">
                <a:latin typeface="Calibri" panose="020F0502020204030204" pitchFamily="34" charset="0"/>
                <a:ea typeface="Calibri" panose="020F0502020204030204" pitchFamily="34" charset="0"/>
                <a:cs typeface="Times New Roman" panose="02020603050405020304" pitchFamily="18" charset="0"/>
              </a:rPr>
              <a:t> </a:t>
            </a:r>
          </a:p>
          <a:p>
            <a:r>
              <a:rPr lang="en-US" dirty="0"/>
              <a:t>Cyprus	21.000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t> 570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r>
              <a:rPr lang="nl-NL" baseline="-25000" dirty="0">
                <a:latin typeface="Calibri" panose="020F0502020204030204" pitchFamily="34" charset="0"/>
                <a:ea typeface="Calibri" panose="020F0502020204030204" pitchFamily="34" charset="0"/>
                <a:cs typeface="Times New Roman" panose="02020603050405020304" pitchFamily="18" charset="0"/>
              </a:rPr>
              <a:t> </a:t>
            </a:r>
          </a:p>
          <a:p>
            <a:endParaRPr lang="nl-NL" baseline="-25000" dirty="0">
              <a:latin typeface="Calibri" panose="020F0502020204030204" pitchFamily="34" charset="0"/>
              <a:ea typeface="Calibri" panose="020F0502020204030204" pitchFamily="34" charset="0"/>
              <a:cs typeface="Times New Roman" panose="02020603050405020304" pitchFamily="18" charset="0"/>
            </a:endParaRPr>
          </a:p>
          <a:p>
            <a:r>
              <a:rPr lang="en-US" dirty="0"/>
              <a:t>So: It’s all about location!</a:t>
            </a:r>
          </a:p>
        </p:txBody>
      </p:sp>
    </p:spTree>
    <p:extLst>
      <p:ext uri="{BB962C8B-B14F-4D97-AF65-F5344CB8AC3E}">
        <p14:creationId xmlns:p14="http://schemas.microsoft.com/office/powerpoint/2010/main" val="248797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Data Analysis &amp; Tool</a:t>
            </a:r>
            <a:endParaRPr lang="pl-PL" dirty="0"/>
          </a:p>
        </p:txBody>
      </p:sp>
      <p:sp>
        <p:nvSpPr>
          <p:cNvPr id="4" name="Text Placeholder 3"/>
          <p:cNvSpPr>
            <a:spLocks noGrp="1"/>
          </p:cNvSpPr>
          <p:nvPr>
            <p:ph type="body" sz="quarter" idx="10"/>
          </p:nvPr>
        </p:nvSpPr>
        <p:spPr/>
        <p:txBody>
          <a:bodyPr/>
          <a:lstStyle/>
          <a:p>
            <a:r>
              <a:rPr lang="en-US" dirty="0"/>
              <a:t>Footprint per person: assessment of three meetings</a:t>
            </a:r>
          </a:p>
          <a:p>
            <a:endParaRPr lang="en-US" dirty="0"/>
          </a:p>
          <a:p>
            <a:r>
              <a:rPr lang="en-US" dirty="0"/>
              <a:t>Riga		13.800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t> 430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p>
          <a:p>
            <a:r>
              <a:rPr lang="en-US" dirty="0"/>
              <a:t>Eindhoven	  2.900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t> 160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r>
              <a:rPr lang="nl-NL" baseline="-25000" dirty="0">
                <a:latin typeface="Calibri" panose="020F0502020204030204" pitchFamily="34" charset="0"/>
                <a:ea typeface="Calibri" panose="020F0502020204030204" pitchFamily="34" charset="0"/>
                <a:cs typeface="Times New Roman" panose="02020603050405020304" pitchFamily="18" charset="0"/>
              </a:rPr>
              <a:t> </a:t>
            </a:r>
          </a:p>
          <a:p>
            <a:r>
              <a:rPr lang="en-US" dirty="0"/>
              <a:t>Cyprus	21.000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t> 570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r>
              <a:rPr lang="nl-NL" baseline="-25000" dirty="0">
                <a:latin typeface="Calibri" panose="020F0502020204030204" pitchFamily="34" charset="0"/>
                <a:ea typeface="Calibri" panose="020F0502020204030204" pitchFamily="34" charset="0"/>
                <a:cs typeface="Times New Roman" panose="02020603050405020304" pitchFamily="18" charset="0"/>
              </a:rPr>
              <a:t> </a:t>
            </a:r>
          </a:p>
          <a:p>
            <a:endParaRPr lang="nl-NL" baseline="-25000" dirty="0">
              <a:latin typeface="Calibri" panose="020F0502020204030204" pitchFamily="34" charset="0"/>
              <a:ea typeface="Calibri" panose="020F0502020204030204" pitchFamily="34" charset="0"/>
              <a:cs typeface="Times New Roman" panose="02020603050405020304" pitchFamily="18" charset="0"/>
            </a:endParaRPr>
          </a:p>
          <a:p>
            <a:r>
              <a:rPr lang="en-US" dirty="0"/>
              <a:t>So: It’s all about location!</a:t>
            </a:r>
          </a:p>
        </p:txBody>
      </p:sp>
      <p:sp>
        <p:nvSpPr>
          <p:cNvPr id="2" name="Oval 1"/>
          <p:cNvSpPr/>
          <p:nvPr/>
        </p:nvSpPr>
        <p:spPr>
          <a:xfrm>
            <a:off x="7604760" y="2240280"/>
            <a:ext cx="3749040" cy="3749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t>500 kg CO</a:t>
            </a:r>
            <a:r>
              <a:rPr lang="nl-NL" sz="4000" b="1" baseline="-25000" dirty="0">
                <a:latin typeface="Calibri" panose="020F0502020204030204" pitchFamily="34" charset="0"/>
                <a:ea typeface="Calibri" panose="020F0502020204030204" pitchFamily="34" charset="0"/>
                <a:cs typeface="Times New Roman" panose="02020603050405020304" pitchFamily="18" charset="0"/>
              </a:rPr>
              <a:t>2</a:t>
            </a:r>
          </a:p>
          <a:p>
            <a:pPr algn="ctr"/>
            <a:r>
              <a:rPr lang="en-US" sz="4000" b="1" dirty="0"/>
              <a:t>/person</a:t>
            </a:r>
          </a:p>
        </p:txBody>
      </p:sp>
    </p:spTree>
    <p:extLst>
      <p:ext uri="{BB962C8B-B14F-4D97-AF65-F5344CB8AC3E}">
        <p14:creationId xmlns:p14="http://schemas.microsoft.com/office/powerpoint/2010/main" val="392083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Data Analysis &amp; Tool</a:t>
            </a:r>
            <a:endParaRPr lang="pl-PL" dirty="0"/>
          </a:p>
        </p:txBody>
      </p:sp>
      <p:sp>
        <p:nvSpPr>
          <p:cNvPr id="4" name="Text Placeholder 3"/>
          <p:cNvSpPr>
            <a:spLocks noGrp="1"/>
          </p:cNvSpPr>
          <p:nvPr>
            <p:ph type="body" sz="quarter" idx="10"/>
          </p:nvPr>
        </p:nvSpPr>
        <p:spPr/>
        <p:txBody>
          <a:bodyPr/>
          <a:lstStyle/>
          <a:p>
            <a:r>
              <a:rPr lang="en-US" dirty="0"/>
              <a:t>Going from a rough calculation to a more precise calculation: The Tool!</a:t>
            </a:r>
          </a:p>
        </p:txBody>
      </p:sp>
    </p:spTree>
    <p:extLst>
      <p:ext uri="{BB962C8B-B14F-4D97-AF65-F5344CB8AC3E}">
        <p14:creationId xmlns:p14="http://schemas.microsoft.com/office/powerpoint/2010/main" val="356283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Data Analysis &amp; Tool</a:t>
            </a:r>
            <a:endParaRPr lang="pl-PL" dirty="0"/>
          </a:p>
        </p:txBody>
      </p:sp>
      <p:sp>
        <p:nvSpPr>
          <p:cNvPr id="4" name="Text Placeholder 3"/>
          <p:cNvSpPr>
            <a:spLocks noGrp="1"/>
          </p:cNvSpPr>
          <p:nvPr>
            <p:ph type="body" sz="quarter" idx="10"/>
          </p:nvPr>
        </p:nvSpPr>
        <p:spPr/>
        <p:txBody>
          <a:bodyPr/>
          <a:lstStyle/>
          <a:p>
            <a:r>
              <a:rPr lang="en-US" dirty="0"/>
              <a:t>Going from a rough calculation to a more precise calculation: The Tool!</a:t>
            </a:r>
          </a:p>
        </p:txBody>
      </p:sp>
      <p:pic>
        <p:nvPicPr>
          <p:cNvPr id="5" name="Picture 4">
            <a:extLst>
              <a:ext uri="{FF2B5EF4-FFF2-40B4-BE49-F238E27FC236}">
                <a16:creationId xmlns:a16="http://schemas.microsoft.com/office/drawing/2014/main" id="{29122ABE-6AEA-4E45-A877-49B00140A683}"/>
              </a:ext>
            </a:extLst>
          </p:cNvPr>
          <p:cNvPicPr>
            <a:picLocks noChangeAspect="1"/>
          </p:cNvPicPr>
          <p:nvPr/>
        </p:nvPicPr>
        <p:blipFill>
          <a:blip r:embed="rId2"/>
          <a:stretch>
            <a:fillRect/>
          </a:stretch>
        </p:blipFill>
        <p:spPr>
          <a:xfrm>
            <a:off x="1971362" y="1227909"/>
            <a:ext cx="9850719" cy="5035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22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521" t="2281"/>
          <a:stretch/>
        </p:blipFill>
        <p:spPr>
          <a:xfrm>
            <a:off x="1645920" y="0"/>
            <a:ext cx="10378440" cy="6936957"/>
          </a:xfrm>
          <a:prstGeom prst="rect">
            <a:avLst/>
          </a:prstGeom>
        </p:spPr>
      </p:pic>
    </p:spTree>
    <p:extLst>
      <p:ext uri="{BB962C8B-B14F-4D97-AF65-F5344CB8AC3E}">
        <p14:creationId xmlns:p14="http://schemas.microsoft.com/office/powerpoint/2010/main" val="320599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 Emissions Management</a:t>
            </a:r>
            <a:endParaRPr lang="pl-PL" dirty="0"/>
          </a:p>
        </p:txBody>
      </p:sp>
      <p:sp>
        <p:nvSpPr>
          <p:cNvPr id="4" name="Text Placeholder 3"/>
          <p:cNvSpPr>
            <a:spLocks noGrp="1"/>
          </p:cNvSpPr>
          <p:nvPr>
            <p:ph type="body" sz="quarter" idx="10"/>
          </p:nvPr>
        </p:nvSpPr>
        <p:spPr/>
        <p:txBody>
          <a:bodyPr/>
          <a:lstStyle/>
          <a:p>
            <a:pPr marL="457200" indent="-457200">
              <a:buFont typeface="Arial" panose="020B0604020202020204" pitchFamily="34" charset="0"/>
              <a:buChar char="•"/>
            </a:pPr>
            <a:r>
              <a:rPr lang="en-US" dirty="0"/>
              <a:t>Setting the agenda: the key principles of a Regenerative Travel Policy for RESTORE</a:t>
            </a:r>
          </a:p>
          <a:p>
            <a:pPr marL="457200" indent="-457200">
              <a:buFont typeface="Arial" panose="020B0604020202020204" pitchFamily="34" charset="0"/>
              <a:buChar char="•"/>
            </a:pPr>
            <a:r>
              <a:rPr lang="en-US" dirty="0"/>
              <a:t>Data Analysis &amp; Tool </a:t>
            </a:r>
          </a:p>
          <a:p>
            <a:pPr marL="457200" indent="-457200">
              <a:buFont typeface="Arial" panose="020B0604020202020204" pitchFamily="34" charset="0"/>
              <a:buChar char="•"/>
            </a:pPr>
            <a:r>
              <a:rPr lang="en-US" dirty="0"/>
              <a:t>Policies: Avoid, Reduce, Replace &amp; Offset</a:t>
            </a:r>
          </a:p>
          <a:p>
            <a:pPr marL="457200" indent="-457200">
              <a:buFont typeface="Arial" panose="020B0604020202020204" pitchFamily="34" charset="0"/>
              <a:buChar char="•"/>
            </a:pPr>
            <a:r>
              <a:rPr lang="en-US" dirty="0"/>
              <a:t>The RESTORE Manifest</a:t>
            </a:r>
          </a:p>
        </p:txBody>
      </p:sp>
    </p:spTree>
    <p:extLst>
      <p:ext uri="{BB962C8B-B14F-4D97-AF65-F5344CB8AC3E}">
        <p14:creationId xmlns:p14="http://schemas.microsoft.com/office/powerpoint/2010/main" val="99149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rotWithShape="1">
          <a:blip r:embed="rId2"/>
          <a:srcRect l="14232" t="18899" r="32785" b="19903"/>
          <a:stretch/>
        </p:blipFill>
        <p:spPr>
          <a:xfrm>
            <a:off x="1618775" y="-11575"/>
            <a:ext cx="10573225" cy="6869575"/>
          </a:xfrm>
          <a:prstGeom prst="rect">
            <a:avLst/>
          </a:prstGeom>
        </p:spPr>
      </p:pic>
      <p:sp>
        <p:nvSpPr>
          <p:cNvPr id="4" name="Oval 3"/>
          <p:cNvSpPr/>
          <p:nvPr/>
        </p:nvSpPr>
        <p:spPr>
          <a:xfrm>
            <a:off x="9525964" y="5717893"/>
            <a:ext cx="567160" cy="50928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517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ARRO: Avoid, Reduce, Replace, Offset</a:t>
            </a:r>
            <a:endParaRPr lang="pl-PL" dirty="0"/>
          </a:p>
        </p:txBody>
      </p:sp>
      <p:graphicFrame>
        <p:nvGraphicFramePr>
          <p:cNvPr id="7" name="Diagram 6"/>
          <p:cNvGraphicFramePr/>
          <p:nvPr>
            <p:extLst>
              <p:ext uri="{D42A27DB-BD31-4B8C-83A1-F6EECF244321}">
                <p14:modId xmlns:p14="http://schemas.microsoft.com/office/powerpoint/2010/main" val="2173994137"/>
              </p:ext>
            </p:extLst>
          </p:nvPr>
        </p:nvGraphicFramePr>
        <p:xfrm>
          <a:off x="2500630" y="1503997"/>
          <a:ext cx="7920000"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99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Avoid</a:t>
            </a:r>
            <a:endParaRPr lang="pl-PL" dirty="0"/>
          </a:p>
        </p:txBody>
      </p:sp>
      <p:sp>
        <p:nvSpPr>
          <p:cNvPr id="4" name="Text Placeholder 3"/>
          <p:cNvSpPr>
            <a:spLocks noGrp="1"/>
          </p:cNvSpPr>
          <p:nvPr>
            <p:ph type="body" sz="quarter" idx="10"/>
          </p:nvPr>
        </p:nvSpPr>
        <p:spPr/>
        <p:txBody>
          <a:bodyPr/>
          <a:lstStyle/>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Web-based options for ‘low handprint’ activities</a:t>
            </a:r>
          </a:p>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Encourage dial-in options (Skype / Go to Meeting)</a:t>
            </a:r>
          </a:p>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Web-based dissemination activities such as webinars, MOOC’s, etc.</a:t>
            </a: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37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Reduce</a:t>
            </a:r>
            <a:endParaRPr lang="pl-PL" dirty="0"/>
          </a:p>
        </p:txBody>
      </p:sp>
      <p:sp>
        <p:nvSpPr>
          <p:cNvPr id="4" name="Text Placeholder 3"/>
          <p:cNvSpPr>
            <a:spLocks noGrp="1"/>
          </p:cNvSpPr>
          <p:nvPr>
            <p:ph type="body" sz="quarter" idx="10"/>
          </p:nvPr>
        </p:nvSpPr>
        <p:spPr/>
        <p:txBody>
          <a:bodyPr/>
          <a:lstStyle/>
          <a:p>
            <a:pPr marL="457200" lvl="0" indent="-457200" algn="just">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Combining meetings and activities, both of RESTORE, as well as combinations with other external events</a:t>
            </a:r>
          </a:p>
          <a:p>
            <a:pPr marL="457200" lvl="0" indent="-457200" algn="just">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Consider the CO</a:t>
            </a:r>
            <a:r>
              <a:rPr lang="en-US" baseline="-25000" dirty="0">
                <a:latin typeface="+mj-lt"/>
                <a:ea typeface="Calibri" panose="020F0502020204030204" pitchFamily="34" charset="0"/>
                <a:cs typeface="Times New Roman" panose="02020603050405020304" pitchFamily="18" charset="0"/>
              </a:rPr>
              <a:t>2</a:t>
            </a:r>
            <a:r>
              <a:rPr lang="en-US" dirty="0">
                <a:latin typeface="+mj-lt"/>
                <a:ea typeface="Calibri" panose="020F0502020204030204" pitchFamily="34" charset="0"/>
                <a:cs typeface="Times New Roman" panose="02020603050405020304" pitchFamily="18" charset="0"/>
              </a:rPr>
              <a:t> impact of possible locations, and select a location that has a good combination of a positive ‘handprint’ and low footprint. </a:t>
            </a: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22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Replace</a:t>
            </a:r>
            <a:endParaRPr lang="pl-PL" dirty="0"/>
          </a:p>
        </p:txBody>
      </p:sp>
      <p:sp>
        <p:nvSpPr>
          <p:cNvPr id="4" name="Text Placeholder 3"/>
          <p:cNvSpPr>
            <a:spLocks noGrp="1"/>
          </p:cNvSpPr>
          <p:nvPr>
            <p:ph type="body" sz="quarter" idx="10"/>
          </p:nvPr>
        </p:nvSpPr>
        <p:spPr/>
        <p:txBody>
          <a:bodyPr/>
          <a:lstStyle/>
          <a:p>
            <a:pPr marL="514350" lvl="0" indent="-51435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Consider low-carbon transport (e.g. train)</a:t>
            </a:r>
          </a:p>
          <a:p>
            <a:pPr marL="514350" lvl="0" indent="-51435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Consider direct flight instead of a connecting flight</a:t>
            </a:r>
            <a:endParaRPr lang="en-GB" dirty="0">
              <a:latin typeface="+mj-lt"/>
              <a:ea typeface="Calibri" panose="020F0502020204030204" pitchFamily="34" charset="0"/>
              <a:cs typeface="Times New Roman" panose="02020603050405020304" pitchFamily="18" charset="0"/>
            </a:endParaRPr>
          </a:p>
          <a:p>
            <a:pPr marL="514350" lvl="0" indent="-514350">
              <a:lnSpc>
                <a:spcPct val="107000"/>
              </a:lnSpc>
              <a:spcAft>
                <a:spcPts val="8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Consider low-budget airlines who typically have a lower carbon footprint</a:t>
            </a:r>
          </a:p>
          <a:p>
            <a:pPr marL="514350" lvl="0" indent="-514350">
              <a:lnSpc>
                <a:spcPct val="107000"/>
              </a:lnSpc>
              <a:spcAft>
                <a:spcPts val="8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Discourage flights for short distance travel (&lt;300 km, for example Amsterdam-Brussels, Milan-Venice, Budapest-Vienna, etc., or where there is a direct train connection</a:t>
            </a:r>
            <a:endParaRPr lang="en-GB" dirty="0">
              <a:latin typeface="+mj-lt"/>
            </a:endParaRPr>
          </a:p>
        </p:txBody>
      </p:sp>
    </p:spTree>
    <p:extLst>
      <p:ext uri="{BB962C8B-B14F-4D97-AF65-F5344CB8AC3E}">
        <p14:creationId xmlns:p14="http://schemas.microsoft.com/office/powerpoint/2010/main" val="347145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Offset</a:t>
            </a:r>
            <a:endParaRPr lang="pl-PL" dirty="0"/>
          </a:p>
        </p:txBody>
      </p:sp>
      <p:pic>
        <p:nvPicPr>
          <p:cNvPr id="5" name="Picture 4"/>
          <p:cNvPicPr>
            <a:picLocks noChangeAspect="1"/>
          </p:cNvPicPr>
          <p:nvPr/>
        </p:nvPicPr>
        <p:blipFill rotWithShape="1">
          <a:blip r:embed="rId2"/>
          <a:srcRect l="23333" t="18074" r="24667" b="6074"/>
          <a:stretch/>
        </p:blipFill>
        <p:spPr>
          <a:xfrm>
            <a:off x="1971362" y="1239520"/>
            <a:ext cx="6339840" cy="52019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682" y="4255770"/>
            <a:ext cx="4419600" cy="1028700"/>
          </a:xfrm>
          <a:prstGeom prst="rect">
            <a:avLst/>
          </a:prstGeom>
        </p:spPr>
      </p:pic>
      <p:sp>
        <p:nvSpPr>
          <p:cNvPr id="7" name="Text Placeholder 3"/>
          <p:cNvSpPr>
            <a:spLocks noGrp="1"/>
          </p:cNvSpPr>
          <p:nvPr>
            <p:ph type="body" sz="quarter" idx="10"/>
          </p:nvPr>
        </p:nvSpPr>
        <p:spPr>
          <a:xfrm>
            <a:off x="8534722" y="1227909"/>
            <a:ext cx="3497620" cy="5344162"/>
          </a:xfrm>
        </p:spPr>
        <p:txBody>
          <a:bodyPr/>
          <a:lstStyle/>
          <a:p>
            <a:r>
              <a:rPr lang="en-US" dirty="0"/>
              <a:t>Solar</a:t>
            </a:r>
          </a:p>
          <a:p>
            <a:r>
              <a:rPr lang="en-US" sz="2800" dirty="0"/>
              <a:t>Wind</a:t>
            </a:r>
          </a:p>
          <a:p>
            <a:r>
              <a:rPr lang="en-US" sz="2800" dirty="0"/>
              <a:t>Forests</a:t>
            </a:r>
          </a:p>
          <a:p>
            <a:r>
              <a:rPr lang="en-US" sz="2800" dirty="0"/>
              <a:t>Clean &amp; Safe Water</a:t>
            </a:r>
          </a:p>
          <a:p>
            <a:r>
              <a:rPr lang="en-US" sz="2800" dirty="0"/>
              <a:t>Clean &amp; Safe Cooking</a:t>
            </a:r>
          </a:p>
          <a:p>
            <a:endParaRPr lang="en-US" sz="2800" dirty="0"/>
          </a:p>
        </p:txBody>
      </p:sp>
    </p:spTree>
    <p:extLst>
      <p:ext uri="{BB962C8B-B14F-4D97-AF65-F5344CB8AC3E}">
        <p14:creationId xmlns:p14="http://schemas.microsoft.com/office/powerpoint/2010/main" val="373782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Offset</a:t>
            </a:r>
            <a:endParaRPr lang="pl-PL" dirty="0"/>
          </a:p>
        </p:txBody>
      </p:sp>
      <p:sp>
        <p:nvSpPr>
          <p:cNvPr id="4" name="Text Placeholder 3"/>
          <p:cNvSpPr>
            <a:spLocks noGrp="1"/>
          </p:cNvSpPr>
          <p:nvPr>
            <p:ph type="body" sz="quarter" idx="10"/>
          </p:nvPr>
        </p:nvSpPr>
        <p:spPr/>
        <p:txBody>
          <a:bodyPr/>
          <a:lstStyle/>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Offset remaining emissions, in addition to emissions that have already taken place</a:t>
            </a:r>
          </a:p>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RESTORE will suggest a few reliable and short-term offsetting schemes, to offset remaining emissions within 15 years</a:t>
            </a:r>
          </a:p>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Voluntary contributions</a:t>
            </a:r>
          </a:p>
        </p:txBody>
      </p:sp>
    </p:spTree>
    <p:extLst>
      <p:ext uri="{BB962C8B-B14F-4D97-AF65-F5344CB8AC3E}">
        <p14:creationId xmlns:p14="http://schemas.microsoft.com/office/powerpoint/2010/main" val="232427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Offset</a:t>
            </a:r>
            <a:endParaRPr lang="pl-PL" dirty="0"/>
          </a:p>
        </p:txBody>
      </p:sp>
      <p:sp>
        <p:nvSpPr>
          <p:cNvPr id="4" name="Text Placeholder 3"/>
          <p:cNvSpPr>
            <a:spLocks noGrp="1"/>
          </p:cNvSpPr>
          <p:nvPr>
            <p:ph type="body" sz="quarter" idx="10"/>
          </p:nvPr>
        </p:nvSpPr>
        <p:spPr/>
        <p:txBody>
          <a:bodyPr/>
          <a:lstStyle/>
          <a:p>
            <a:pPr marL="457200" indent="-457200">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Past activities: €20 per participant. This will seek to offset the CO</a:t>
            </a:r>
            <a:r>
              <a:rPr lang="en-US" baseline="-25000" dirty="0">
                <a:ea typeface="Calibri" panose="020F0502020204030204" pitchFamily="34" charset="0"/>
                <a:cs typeface="Times New Roman" panose="02020603050405020304" pitchFamily="18" charset="0"/>
              </a:rPr>
              <a:t>2 </a:t>
            </a:r>
            <a:r>
              <a:rPr lang="en-US" dirty="0">
                <a:ea typeface="Calibri" panose="020F0502020204030204" pitchFamily="34" charset="0"/>
                <a:cs typeface="Times New Roman" panose="02020603050405020304" pitchFamily="18" charset="0"/>
              </a:rPr>
              <a:t>emissions of the first three grant periods</a:t>
            </a:r>
            <a:endParaRPr lang="en-GB" dirty="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dirty="0">
                <a:ea typeface="Calibri" panose="020F0502020204030204" pitchFamily="34" charset="0"/>
                <a:cs typeface="Times New Roman" panose="02020603050405020304" pitchFamily="18" charset="0"/>
              </a:rPr>
              <a:t>Upcoming meetings, €10-15 per participant. (Or €5 if past activities are already </a:t>
            </a:r>
            <a:r>
              <a:rPr lang="en-US" dirty="0" err="1">
                <a:ea typeface="Calibri" panose="020F0502020204030204" pitchFamily="34" charset="0"/>
                <a:cs typeface="Times New Roman" panose="02020603050405020304" pitchFamily="18" charset="0"/>
              </a:rPr>
              <a:t>offsetted</a:t>
            </a:r>
            <a:r>
              <a:rPr lang="en-US" dirty="0">
                <a:ea typeface="Calibri" panose="020F0502020204030204" pitchFamily="34" charset="0"/>
                <a:cs typeface="Times New Roman" panose="02020603050405020304" pitchFamily="18" charset="0"/>
              </a:rPr>
              <a:t>)</a:t>
            </a: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801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Offset</a:t>
            </a:r>
            <a:endParaRPr lang="pl-PL" dirty="0"/>
          </a:p>
        </p:txBody>
      </p:sp>
      <p:sp>
        <p:nvSpPr>
          <p:cNvPr id="4" name="Text Placeholder 3"/>
          <p:cNvSpPr>
            <a:spLocks noGrp="1"/>
          </p:cNvSpPr>
          <p:nvPr>
            <p:ph type="body" sz="quarter" idx="10"/>
          </p:nvPr>
        </p:nvSpPr>
        <p:spPr/>
        <p:txBody>
          <a:bodyPr/>
          <a:lstStyle/>
          <a:p>
            <a:pPr marL="457200" indent="-457200">
              <a:lnSpc>
                <a:spcPct val="107000"/>
              </a:lnSpc>
              <a:spcAft>
                <a:spcPts val="8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Long distance travels (e.g. &gt;5.000 km / to other continents) specific contribution (€10-25)</a:t>
            </a:r>
          </a:p>
          <a:p>
            <a:pPr marL="457200" indent="-457200">
              <a:lnSpc>
                <a:spcPct val="107000"/>
              </a:lnSpc>
              <a:spcAft>
                <a:spcPts val="8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All contributions are made individually and voluntary. Receipts (‘proof’) sent to CO2 Management of RESTORE</a:t>
            </a:r>
          </a:p>
          <a:p>
            <a:pPr marL="457200" indent="-457200">
              <a:lnSpc>
                <a:spcPct val="107000"/>
              </a:lnSpc>
              <a:spcAft>
                <a:spcPts val="8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Newsletter and website lists updates on progress, including a list of contributors to the offsetting scheme</a:t>
            </a:r>
          </a:p>
        </p:txBody>
      </p:sp>
    </p:spTree>
    <p:extLst>
      <p:ext uri="{BB962C8B-B14F-4D97-AF65-F5344CB8AC3E}">
        <p14:creationId xmlns:p14="http://schemas.microsoft.com/office/powerpoint/2010/main" val="62379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RESTORE Manifest</a:t>
            </a:r>
            <a:endParaRPr lang="pl-PL" dirty="0"/>
          </a:p>
        </p:txBody>
      </p:sp>
      <p:sp>
        <p:nvSpPr>
          <p:cNvPr id="4" name="Text Placeholder 3"/>
          <p:cNvSpPr>
            <a:spLocks noGrp="1"/>
          </p:cNvSpPr>
          <p:nvPr>
            <p:ph type="body" sz="quarter" idx="10"/>
          </p:nvPr>
        </p:nvSpPr>
        <p:spPr/>
        <p:txBody>
          <a:bodyPr/>
          <a:lstStyle/>
          <a:p>
            <a:pPr marL="457200" lvl="0" indent="-457200">
              <a:lnSpc>
                <a:spcPct val="107000"/>
              </a:lnSpc>
              <a:spcAft>
                <a:spcPts val="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RESTORE aims to avoid, reduce and replace at least </a:t>
            </a:r>
            <a:r>
              <a:rPr lang="en-US" b="1" dirty="0">
                <a:latin typeface="+mj-lt"/>
                <a:ea typeface="Calibri" panose="020F0502020204030204" pitchFamily="34" charset="0"/>
                <a:cs typeface="Times New Roman" panose="02020603050405020304" pitchFamily="18" charset="0"/>
              </a:rPr>
              <a:t>50%</a:t>
            </a:r>
            <a:r>
              <a:rPr lang="en-US" dirty="0">
                <a:latin typeface="+mj-lt"/>
                <a:ea typeface="Calibri" panose="020F0502020204030204" pitchFamily="34" charset="0"/>
                <a:cs typeface="Times New Roman" panose="02020603050405020304" pitchFamily="18" charset="0"/>
              </a:rPr>
              <a:t> of the CO</a:t>
            </a:r>
            <a:r>
              <a:rPr lang="en-US" baseline="-25000" dirty="0">
                <a:latin typeface="+mj-lt"/>
                <a:ea typeface="Calibri" panose="020F0502020204030204" pitchFamily="34" charset="0"/>
                <a:cs typeface="Times New Roman" panose="02020603050405020304" pitchFamily="18" charset="0"/>
              </a:rPr>
              <a:t>2</a:t>
            </a:r>
            <a:r>
              <a:rPr lang="en-US" dirty="0">
                <a:latin typeface="+mj-lt"/>
                <a:ea typeface="Calibri" panose="020F0502020204030204" pitchFamily="34" charset="0"/>
                <a:cs typeface="Times New Roman" panose="02020603050405020304" pitchFamily="18" charset="0"/>
              </a:rPr>
              <a:t> emissions associated with upcoming activities, being the final grant period</a:t>
            </a:r>
          </a:p>
          <a:p>
            <a:pPr marL="457200" lvl="0" indent="-457200">
              <a:lnSpc>
                <a:spcPct val="107000"/>
              </a:lnSpc>
              <a:spcAft>
                <a:spcPts val="8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Moreover, RESTORE aims to </a:t>
            </a:r>
            <a:r>
              <a:rPr lang="en-US" b="1" dirty="0">
                <a:latin typeface="+mj-lt"/>
                <a:ea typeface="Calibri" panose="020F0502020204030204" pitchFamily="34" charset="0"/>
                <a:cs typeface="Times New Roman" panose="02020603050405020304" pitchFamily="18" charset="0"/>
              </a:rPr>
              <a:t>offset all remaining CO</a:t>
            </a:r>
            <a:r>
              <a:rPr lang="en-US" b="1" baseline="-25000" dirty="0">
                <a:latin typeface="+mj-lt"/>
                <a:ea typeface="Calibri" panose="020F0502020204030204" pitchFamily="34" charset="0"/>
                <a:cs typeface="Times New Roman" panose="02020603050405020304" pitchFamily="18" charset="0"/>
              </a:rPr>
              <a:t>2</a:t>
            </a:r>
            <a:r>
              <a:rPr lang="en-US" b="1" dirty="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emissions, making RESTORE carbon-neutral</a:t>
            </a:r>
          </a:p>
          <a:p>
            <a:pPr marL="457200" lvl="0" indent="-457200">
              <a:lnSpc>
                <a:spcPct val="107000"/>
              </a:lnSpc>
              <a:spcAft>
                <a:spcPts val="8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Including our </a:t>
            </a:r>
            <a:r>
              <a:rPr lang="en-US" b="1" dirty="0">
                <a:latin typeface="+mj-lt"/>
                <a:ea typeface="Calibri" panose="020F0502020204030204" pitchFamily="34" charset="0"/>
                <a:cs typeface="Times New Roman" panose="02020603050405020304" pitchFamily="18" charset="0"/>
              </a:rPr>
              <a:t>positive ‘handprint’</a:t>
            </a:r>
            <a:r>
              <a:rPr lang="en-US" dirty="0">
                <a:latin typeface="+mj-lt"/>
                <a:ea typeface="Calibri" panose="020F0502020204030204" pitchFamily="34" charset="0"/>
                <a:cs typeface="Times New Roman" panose="02020603050405020304" pitchFamily="18" charset="0"/>
              </a:rPr>
              <a:t>, RESTORE’s impact is regenerative</a:t>
            </a: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96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r>
              <a:rPr lang="en-US" dirty="0"/>
              <a:t>Aim of RESTORE: Having a positive environmental impact</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734" y="2083982"/>
            <a:ext cx="9170186" cy="4488089"/>
          </a:xfrm>
          <a:prstGeom prst="rect">
            <a:avLst/>
          </a:prstGeom>
        </p:spPr>
      </p:pic>
    </p:spTree>
    <p:extLst>
      <p:ext uri="{BB962C8B-B14F-4D97-AF65-F5344CB8AC3E}">
        <p14:creationId xmlns:p14="http://schemas.microsoft.com/office/powerpoint/2010/main" val="2393622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C0D017-19A3-5148-BDB7-C95DEA58383D}"/>
              </a:ext>
            </a:extLst>
          </p:cNvPr>
          <p:cNvSpPr>
            <a:spLocks noGrp="1"/>
          </p:cNvSpPr>
          <p:nvPr>
            <p:ph type="body" sz="quarter" idx="10"/>
          </p:nvPr>
        </p:nvSpPr>
        <p:spPr/>
        <p:txBody>
          <a:bodyPr/>
          <a:lstStyle/>
          <a:p>
            <a:r>
              <a:rPr lang="en-US" dirty="0"/>
              <a:t>Lisanne Havinga &amp; Martin Brown</a:t>
            </a:r>
            <a:endParaRPr lang="pl-PL" dirty="0"/>
          </a:p>
        </p:txBody>
      </p:sp>
      <p:sp>
        <p:nvSpPr>
          <p:cNvPr id="3" name="Text Placeholder 2">
            <a:extLst>
              <a:ext uri="{FF2B5EF4-FFF2-40B4-BE49-F238E27FC236}">
                <a16:creationId xmlns:a16="http://schemas.microsoft.com/office/drawing/2014/main" id="{C1DCDB98-320B-5B45-B6F0-AB07B2310FD9}"/>
              </a:ext>
            </a:extLst>
          </p:cNvPr>
          <p:cNvSpPr>
            <a:spLocks noGrp="1"/>
          </p:cNvSpPr>
          <p:nvPr>
            <p:ph type="body" sz="quarter" idx="11"/>
          </p:nvPr>
        </p:nvSpPr>
        <p:spPr/>
        <p:txBody>
          <a:bodyPr/>
          <a:lstStyle/>
          <a:p>
            <a:r>
              <a:rPr lang="ja-JP" altLang="en-US" dirty="0"/>
              <a:t>どうもありがとう</a:t>
            </a:r>
            <a:endParaRPr lang="pl-PL" dirty="0"/>
          </a:p>
        </p:txBody>
      </p:sp>
      <p:sp>
        <p:nvSpPr>
          <p:cNvPr id="4" name="Text Placeholder 3">
            <a:extLst>
              <a:ext uri="{FF2B5EF4-FFF2-40B4-BE49-F238E27FC236}">
                <a16:creationId xmlns:a16="http://schemas.microsoft.com/office/drawing/2014/main" id="{D9AC636E-A645-6E42-AD30-54C80D9E7B48}"/>
              </a:ext>
            </a:extLst>
          </p:cNvPr>
          <p:cNvSpPr>
            <a:spLocks noGrp="1"/>
          </p:cNvSpPr>
          <p:nvPr>
            <p:ph type="body" sz="quarter" idx="12"/>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r>
              <a:rPr lang="pl-PL" dirty="0"/>
              <a:t>!</a:t>
            </a:r>
          </a:p>
        </p:txBody>
      </p:sp>
      <p:sp>
        <p:nvSpPr>
          <p:cNvPr id="5" name="Text Placeholder 4">
            <a:extLst>
              <a:ext uri="{FF2B5EF4-FFF2-40B4-BE49-F238E27FC236}">
                <a16:creationId xmlns:a16="http://schemas.microsoft.com/office/drawing/2014/main" id="{89BB35F7-D9F8-6F44-B9FB-084E8A4576C0}"/>
              </a:ext>
            </a:extLst>
          </p:cNvPr>
          <p:cNvSpPr>
            <a:spLocks noGrp="1"/>
          </p:cNvSpPr>
          <p:nvPr>
            <p:ph type="body" sz="quarter" idx="13"/>
          </p:nvPr>
        </p:nvSpPr>
        <p:spPr/>
        <p:txBody>
          <a:bodyPr/>
          <a:lstStyle/>
          <a:p>
            <a:r>
              <a:rPr lang="en-US" dirty="0"/>
              <a:t>Limassol, 14/02/2020</a:t>
            </a:r>
            <a:endParaRPr lang="pl-PL" dirty="0"/>
          </a:p>
        </p:txBody>
      </p:sp>
    </p:spTree>
    <p:extLst>
      <p:ext uri="{BB962C8B-B14F-4D97-AF65-F5344CB8AC3E}">
        <p14:creationId xmlns:p14="http://schemas.microsoft.com/office/powerpoint/2010/main" val="215010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r>
              <a:rPr lang="en-US" dirty="0"/>
              <a:t>However, we have to be conscious of our own impact.</a:t>
            </a:r>
          </a:p>
          <a:p>
            <a:r>
              <a:rPr lang="en-US" dirty="0"/>
              <a:t>We are emitting large amounts of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r>
              <a:rPr lang="en-US" dirty="0"/>
              <a:t>This meeting: 	21.000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ea typeface="Calibri" panose="020F0502020204030204" pitchFamily="34" charset="0"/>
                <a:cs typeface="Times New Roman" panose="02020603050405020304" pitchFamily="18" charset="0"/>
              </a:rPr>
              <a:t>for 37 people</a:t>
            </a:r>
          </a:p>
          <a:p>
            <a:r>
              <a:rPr lang="en-US" dirty="0"/>
              <a:t>			570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endParaRPr lang="en-US" dirty="0">
              <a:ea typeface="Calibri" panose="020F0502020204030204" pitchFamily="34" charset="0"/>
              <a:cs typeface="Times New Roman" panose="02020603050405020304" pitchFamily="18" charset="0"/>
            </a:endParaRPr>
          </a:p>
          <a:p>
            <a:endParaRPr lang="nl-NL" baseline="-25000" dirty="0">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183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endParaRPr lang="en-US" dirty="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 y="-52817"/>
            <a:ext cx="10888826" cy="7758288"/>
          </a:xfrm>
          <a:prstGeom prst="rect">
            <a:avLst/>
          </a:prstGeom>
        </p:spPr>
      </p:pic>
      <p:sp>
        <p:nvSpPr>
          <p:cNvPr id="2" name="Rectangle 1"/>
          <p:cNvSpPr/>
          <p:nvPr/>
        </p:nvSpPr>
        <p:spPr>
          <a:xfrm>
            <a:off x="10671858" y="-115747"/>
            <a:ext cx="1520142" cy="708370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68630" y="3624804"/>
            <a:ext cx="3211975" cy="196576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5D30B72D-BADF-2042-81CA-139A25F1C0E2}"/>
              </a:ext>
            </a:extLst>
          </p:cNvPr>
          <p:cNvSpPr txBox="1">
            <a:spLocks/>
          </p:cNvSpPr>
          <p:nvPr/>
        </p:nvSpPr>
        <p:spPr>
          <a:xfrm>
            <a:off x="1648843" y="4041763"/>
            <a:ext cx="9837459" cy="64559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US" sz="4000" kern="1200" dirty="0" smtClean="0">
                <a:solidFill>
                  <a:srgbClr val="00919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5400" b="1" dirty="0"/>
              <a:t>4x yearly </a:t>
            </a:r>
          </a:p>
          <a:p>
            <a:pPr algn="r"/>
            <a:r>
              <a:rPr lang="en-US" sz="5400" b="1" dirty="0"/>
              <a:t>emissions p.p. </a:t>
            </a:r>
          </a:p>
          <a:p>
            <a:pPr algn="r"/>
            <a:r>
              <a:rPr lang="en-US" sz="5400" b="1" dirty="0"/>
              <a:t>France/Italy/UK</a:t>
            </a:r>
            <a:endParaRPr lang="en-GB" sz="5400" b="1" dirty="0"/>
          </a:p>
        </p:txBody>
      </p:sp>
    </p:spTree>
    <p:extLst>
      <p:ext uri="{BB962C8B-B14F-4D97-AF65-F5344CB8AC3E}">
        <p14:creationId xmlns:p14="http://schemas.microsoft.com/office/powerpoint/2010/main" val="379796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a:xfrm>
            <a:off x="2202856" y="926968"/>
            <a:ext cx="9837459" cy="5344162"/>
          </a:xfrm>
        </p:spPr>
        <p:txBody>
          <a:bodyPr/>
          <a:lstStyle/>
          <a:p>
            <a:endParaRPr lang="en-US" dirty="0">
              <a:ea typeface="Calibri" panose="020F0502020204030204" pitchFamily="34" charset="0"/>
              <a:cs typeface="Times New Roman" panose="02020603050405020304" pitchFamily="18" charset="0"/>
            </a:endParaRPr>
          </a:p>
        </p:txBody>
      </p:sp>
      <p:sp>
        <p:nvSpPr>
          <p:cNvPr id="2" name="Rectangle 1"/>
          <p:cNvSpPr/>
          <p:nvPr/>
        </p:nvSpPr>
        <p:spPr>
          <a:xfrm>
            <a:off x="4130365" y="3244334"/>
            <a:ext cx="3931269" cy="369332"/>
          </a:xfrm>
          <a:prstGeom prst="rect">
            <a:avLst/>
          </a:prstGeom>
        </p:spPr>
        <p:txBody>
          <a:bodyPr wrap="none">
            <a:spAutoFit/>
          </a:bodyPr>
          <a:lstStyle/>
          <a:p>
            <a:r>
              <a:rPr lang="en-US" dirty="0"/>
              <a:t>21.000 kg CO</a:t>
            </a:r>
            <a:r>
              <a:rPr lang="nl-NL" baseline="-25000" dirty="0">
                <a:latin typeface="Calibri" panose="020F0502020204030204" pitchFamily="34" charset="0"/>
                <a:ea typeface="Calibri" panose="020F0502020204030204" pitchFamily="34" charset="0"/>
                <a:cs typeface="Times New Roman" panose="02020603050405020304" pitchFamily="18" charset="0"/>
              </a:rPr>
              <a:t>2 	</a:t>
            </a:r>
            <a:r>
              <a:rPr lang="en-US" dirty="0"/>
              <a:t> 567 kg  CO</a:t>
            </a:r>
            <a:r>
              <a:rPr lang="nl-NL"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t>/person</a:t>
            </a:r>
            <a:r>
              <a:rPr lang="nl-NL" baseline="-25000"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895"/>
            <a:ext cx="12192000" cy="8123802"/>
          </a:xfrm>
          <a:prstGeom prst="rect">
            <a:avLst/>
          </a:prstGeom>
        </p:spPr>
      </p:pic>
      <p:sp>
        <p:nvSpPr>
          <p:cNvPr id="7" name="Text Placeholder 2">
            <a:extLst>
              <a:ext uri="{FF2B5EF4-FFF2-40B4-BE49-F238E27FC236}">
                <a16:creationId xmlns:a16="http://schemas.microsoft.com/office/drawing/2014/main" id="{5D30B72D-BADF-2042-81CA-139A25F1C0E2}"/>
              </a:ext>
            </a:extLst>
          </p:cNvPr>
          <p:cNvSpPr txBox="1">
            <a:spLocks/>
          </p:cNvSpPr>
          <p:nvPr/>
        </p:nvSpPr>
        <p:spPr>
          <a:xfrm>
            <a:off x="919996" y="5362369"/>
            <a:ext cx="9837459" cy="64559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US" sz="4000" kern="1200" dirty="0" smtClean="0">
                <a:solidFill>
                  <a:srgbClr val="00919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b="1" dirty="0">
                <a:solidFill>
                  <a:schemeClr val="bg1"/>
                </a:solidFill>
              </a:rPr>
              <a:t>20 years</a:t>
            </a:r>
          </a:p>
          <a:p>
            <a:r>
              <a:rPr lang="en-US" sz="5400" b="1" dirty="0">
                <a:solidFill>
                  <a:schemeClr val="bg1"/>
                </a:solidFill>
              </a:rPr>
              <a:t>Eating vegetarian</a:t>
            </a:r>
            <a:endParaRPr lang="en-GB" sz="5400" b="1" dirty="0">
              <a:solidFill>
                <a:schemeClr val="bg1"/>
              </a:solidFill>
            </a:endParaRPr>
          </a:p>
        </p:txBody>
      </p:sp>
    </p:spTree>
    <p:extLst>
      <p:ext uri="{BB962C8B-B14F-4D97-AF65-F5344CB8AC3E}">
        <p14:creationId xmlns:p14="http://schemas.microsoft.com/office/powerpoint/2010/main" val="366494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a:xfrm>
            <a:off x="1585282" y="-2141625"/>
            <a:ext cx="9837459" cy="645598"/>
          </a:xfrm>
        </p:spPr>
        <p:txBody>
          <a:bodyPr/>
          <a:lstStyle/>
          <a:p>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21" y="-682117"/>
            <a:ext cx="14153427" cy="7968379"/>
          </a:xfrm>
          <a:prstGeom prst="rect">
            <a:avLst/>
          </a:prstGeom>
        </p:spPr>
      </p:pic>
      <p:sp>
        <p:nvSpPr>
          <p:cNvPr id="10" name="Text Placeholder 2">
            <a:extLst>
              <a:ext uri="{FF2B5EF4-FFF2-40B4-BE49-F238E27FC236}">
                <a16:creationId xmlns:a16="http://schemas.microsoft.com/office/drawing/2014/main" id="{5D30B72D-BADF-2042-81CA-139A25F1C0E2}"/>
              </a:ext>
            </a:extLst>
          </p:cNvPr>
          <p:cNvSpPr txBox="1">
            <a:spLocks/>
          </p:cNvSpPr>
          <p:nvPr/>
        </p:nvSpPr>
        <p:spPr>
          <a:xfrm>
            <a:off x="561181" y="619181"/>
            <a:ext cx="9837459" cy="64559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US" sz="4000" kern="1200" dirty="0" smtClean="0">
                <a:solidFill>
                  <a:srgbClr val="00919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b="1" dirty="0">
                <a:solidFill>
                  <a:schemeClr val="bg1"/>
                </a:solidFill>
              </a:rPr>
              <a:t>Volume of 21 detached homes</a:t>
            </a:r>
            <a:endParaRPr lang="en-GB" sz="5400" b="1" dirty="0">
              <a:solidFill>
                <a:schemeClr val="bg1"/>
              </a:solidFill>
            </a:endParaRPr>
          </a:p>
        </p:txBody>
      </p:sp>
    </p:spTree>
    <p:extLst>
      <p:ext uri="{BB962C8B-B14F-4D97-AF65-F5344CB8AC3E}">
        <p14:creationId xmlns:p14="http://schemas.microsoft.com/office/powerpoint/2010/main" val="224781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lstStyle/>
          <a:p>
            <a:endParaRPr lang="en-GB"/>
          </a:p>
        </p:txBody>
      </p:sp>
      <p:pic>
        <p:nvPicPr>
          <p:cNvPr id="6" name="Picture 5"/>
          <p:cNvPicPr>
            <a:picLocks noChangeAspect="1"/>
          </p:cNvPicPr>
          <p:nvPr/>
        </p:nvPicPr>
        <p:blipFill>
          <a:blip r:embed="rId2"/>
          <a:stretch>
            <a:fillRect/>
          </a:stretch>
        </p:blipFill>
        <p:spPr>
          <a:xfrm>
            <a:off x="0" y="942373"/>
            <a:ext cx="12192000" cy="5135312"/>
          </a:xfrm>
          <a:prstGeom prst="rect">
            <a:avLst/>
          </a:prstGeom>
        </p:spPr>
      </p:pic>
      <p:sp>
        <p:nvSpPr>
          <p:cNvPr id="8" name="Text Placeholder 7"/>
          <p:cNvSpPr>
            <a:spLocks noGrp="1"/>
          </p:cNvSpPr>
          <p:nvPr>
            <p:ph type="body" sz="quarter" idx="11"/>
          </p:nvPr>
        </p:nvSpPr>
        <p:spPr>
          <a:xfrm>
            <a:off x="1585282" y="-2141625"/>
            <a:ext cx="9837459" cy="645598"/>
          </a:xfrm>
        </p:spPr>
        <p:txBody>
          <a:bodyPr/>
          <a:lstStyle/>
          <a:p>
            <a:endParaRPr lang="en-GB" dirty="0"/>
          </a:p>
        </p:txBody>
      </p:sp>
    </p:spTree>
    <p:extLst>
      <p:ext uri="{BB962C8B-B14F-4D97-AF65-F5344CB8AC3E}">
        <p14:creationId xmlns:p14="http://schemas.microsoft.com/office/powerpoint/2010/main" val="404235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0B72D-BADF-2042-81CA-139A25F1C0E2}"/>
              </a:ext>
            </a:extLst>
          </p:cNvPr>
          <p:cNvSpPr>
            <a:spLocks noGrp="1"/>
          </p:cNvSpPr>
          <p:nvPr>
            <p:ph type="body" sz="quarter" idx="11"/>
          </p:nvPr>
        </p:nvSpPr>
        <p:spPr/>
        <p:txBody>
          <a:bodyPr/>
          <a:lstStyle/>
          <a:p>
            <a:r>
              <a:rPr lang="en-US" dirty="0"/>
              <a:t>Regenerative Travel Policy</a:t>
            </a:r>
            <a:endParaRPr lang="pl-PL" dirty="0"/>
          </a:p>
        </p:txBody>
      </p:sp>
      <p:sp>
        <p:nvSpPr>
          <p:cNvPr id="4" name="Text Placeholder 3"/>
          <p:cNvSpPr>
            <a:spLocks noGrp="1"/>
          </p:cNvSpPr>
          <p:nvPr>
            <p:ph type="body" sz="quarter" idx="10"/>
          </p:nvPr>
        </p:nvSpPr>
        <p:spPr/>
        <p:txBody>
          <a:bodyPr/>
          <a:lstStyle/>
          <a:p>
            <a:r>
              <a:rPr lang="en-US" b="1" i="1" dirty="0"/>
              <a:t>‘COP25: Controversial carbon markets take center stage’</a:t>
            </a:r>
          </a:p>
          <a:p>
            <a:endParaRPr lang="en-US" i="1" dirty="0"/>
          </a:p>
          <a:p>
            <a:r>
              <a:rPr lang="en-US" i="1" dirty="0"/>
              <a:t>allowing rich countries to get away with continuing to burn fossil fuels while paying poor countries to clean up.</a:t>
            </a:r>
          </a:p>
          <a:p>
            <a:endParaRPr lang="en-US" b="1" i="1" dirty="0"/>
          </a:p>
          <a:p>
            <a:r>
              <a:rPr lang="en-US" b="1" i="1" dirty="0"/>
              <a:t>Greenpeace: </a:t>
            </a:r>
            <a:r>
              <a:rPr lang="en-US" i="1" dirty="0"/>
              <a:t>“We do not have the luxury of talking about carbon offsets, we need absolute emissions cuts now. Offsetting is unacceptable in the face of the scale and pace of emissions reductions required, and we will oppose the creation of a new global carbon market” </a:t>
            </a:r>
            <a:endParaRPr lang="en-US" b="1" i="1" dirty="0"/>
          </a:p>
        </p:txBody>
      </p:sp>
    </p:spTree>
    <p:extLst>
      <p:ext uri="{BB962C8B-B14F-4D97-AF65-F5344CB8AC3E}">
        <p14:creationId xmlns:p14="http://schemas.microsoft.com/office/powerpoint/2010/main" val="1737120428"/>
      </p:ext>
    </p:extLst>
  </p:cSld>
  <p:clrMapOvr>
    <a:masterClrMapping/>
  </p:clrMapOvr>
</p:sld>
</file>

<file path=ppt/theme/theme1.xml><?xml version="1.0" encoding="utf-8"?>
<a:theme xmlns:a="http://schemas.openxmlformats.org/drawingml/2006/main" name="Tema di Office">
  <a:themeElements>
    <a:clrScheme name="Eurac Research Colors 2016">
      <a:dk1>
        <a:sysClr val="windowText" lastClr="000000"/>
      </a:dk1>
      <a:lt1>
        <a:sysClr val="window" lastClr="FFFFFF"/>
      </a:lt1>
      <a:dk2>
        <a:srgbClr val="000000"/>
      </a:dk2>
      <a:lt2>
        <a:srgbClr val="CCCECD"/>
      </a:lt2>
      <a:accent1>
        <a:srgbClr val="D04D2A"/>
      </a:accent1>
      <a:accent2>
        <a:srgbClr val="CCCECD"/>
      </a:accent2>
      <a:accent3>
        <a:srgbClr val="D04D2A"/>
      </a:accent3>
      <a:accent4>
        <a:srgbClr val="848B94"/>
      </a:accent4>
      <a:accent5>
        <a:srgbClr val="D04D2A"/>
      </a:accent5>
      <a:accent6>
        <a:srgbClr val="848B94"/>
      </a:accent6>
      <a:hlink>
        <a:srgbClr val="848B94"/>
      </a:hlink>
      <a:folHlink>
        <a:srgbClr val="D04D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c-PPT.pptx" id="{19B87FE3-D69A-49CD-9A4F-F492015CFA88}" vid="{0EF24F6F-781D-4E66-8C51-F33C5ABFB93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EC135743D685439DFD90CFD4859B99" ma:contentTypeVersion="12" ma:contentTypeDescription="Create a new document." ma:contentTypeScope="" ma:versionID="a0912778c2f9d318300e3a072c03a69f">
  <xsd:schema xmlns:xsd="http://www.w3.org/2001/XMLSchema" xmlns:xs="http://www.w3.org/2001/XMLSchema" xmlns:p="http://schemas.microsoft.com/office/2006/metadata/properties" xmlns:ns2="87338766-9d1d-4c88-9b17-17599234d6d0" xmlns:ns3="8ca91e9c-023b-4fd4-a826-9a9ea61b0144" targetNamespace="http://schemas.microsoft.com/office/2006/metadata/properties" ma:root="true" ma:fieldsID="7b13a8aafa128348161a30e58c429a2a" ns2:_="" ns3:_="">
    <xsd:import namespace="87338766-9d1d-4c88-9b17-17599234d6d0"/>
    <xsd:import namespace="8ca91e9c-023b-4fd4-a826-9a9ea61b01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38766-9d1d-4c88-9b17-17599234d6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a91e9c-023b-4fd4-a826-9a9ea61b0144"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637840-D824-4435-A3CC-2B97731A8B63}">
  <ds:schemaRefs>
    <ds:schemaRef ds:uri="http://purl.org/dc/elements/1.1/"/>
    <ds:schemaRef ds:uri="http://schemas.microsoft.com/office/2006/documentManagement/types"/>
    <ds:schemaRef ds:uri="87338766-9d1d-4c88-9b17-17599234d6d0"/>
    <ds:schemaRef ds:uri="http://purl.org/dc/terms/"/>
    <ds:schemaRef ds:uri="http://schemas.openxmlformats.org/package/2006/metadata/core-properties"/>
    <ds:schemaRef ds:uri="http://purl.org/dc/dcmitype/"/>
    <ds:schemaRef ds:uri="http://schemas.microsoft.com/office/infopath/2007/PartnerControls"/>
    <ds:schemaRef ds:uri="8ca91e9c-023b-4fd4-a826-9a9ea61b014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8CCAECE-332A-4E92-AE0F-D8936E8CA215}"/>
</file>

<file path=customXml/itemProps3.xml><?xml version="1.0" encoding="utf-8"?>
<ds:datastoreItem xmlns:ds="http://schemas.openxmlformats.org/officeDocument/2006/customXml" ds:itemID="{56E3FC09-2B00-4900-A49D-EF15E6E5C1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Eurac-PPT</Template>
  <TotalTime>1345</TotalTime>
  <Words>831</Words>
  <Application>Microsoft Office PowerPoint</Application>
  <PresentationFormat>Widescreen</PresentationFormat>
  <Paragraphs>127</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Roboto Light</vt:lpstr>
      <vt:lpstr>Roboto Medium</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EURAC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Battisti</dc:creator>
  <cp:lastModifiedBy>Havinga, L.C.</cp:lastModifiedBy>
  <cp:revision>359</cp:revision>
  <cp:lastPrinted>2017-03-23T16:24:01Z</cp:lastPrinted>
  <dcterms:created xsi:type="dcterms:W3CDTF">2017-02-14T10:05:42Z</dcterms:created>
  <dcterms:modified xsi:type="dcterms:W3CDTF">2020-03-27T09:17:27Z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0x01010037EC135743D685439DFD90CFD4859B99</vt:lpwstr>
  </property>
</Properties>
</file>